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6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2" d="100"/>
          <a:sy n="82" d="100"/>
        </p:scale>
        <p:origin x="72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6A10B-7D80-4001-A4F6-E09F9F2C42F4}" type="datetimeFigureOut">
              <a:rPr lang="es-MX" smtClean="0"/>
              <a:t>20/10/2022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CF5228EE-F5C8-4D68-A890-44EC983420BD}" type="slidenum">
              <a:rPr lang="es-MX" smtClean="0"/>
              <a:t>‹Nº›</a:t>
            </a:fld>
            <a:endParaRPr lang="es-MX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705284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6A10B-7D80-4001-A4F6-E09F9F2C42F4}" type="datetimeFigureOut">
              <a:rPr lang="es-MX" smtClean="0"/>
              <a:t>20/10/2022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5228EE-F5C8-4D68-A890-44EC983420BD}" type="slidenum">
              <a:rPr lang="es-MX" smtClean="0"/>
              <a:t>‹Nº›</a:t>
            </a:fld>
            <a:endParaRPr lang="es-MX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210843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6A10B-7D80-4001-A4F6-E09F9F2C42F4}" type="datetimeFigureOut">
              <a:rPr lang="es-MX" smtClean="0"/>
              <a:t>20/10/2022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5228EE-F5C8-4D68-A890-44EC983420BD}" type="slidenum">
              <a:rPr lang="es-MX" smtClean="0"/>
              <a:t>‹Nº›</a:t>
            </a:fld>
            <a:endParaRPr lang="es-MX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437266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6A10B-7D80-4001-A4F6-E09F9F2C42F4}" type="datetimeFigureOut">
              <a:rPr lang="es-MX" smtClean="0"/>
              <a:t>20/10/2022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5228EE-F5C8-4D68-A890-44EC983420BD}" type="slidenum">
              <a:rPr lang="es-MX" smtClean="0"/>
              <a:t>‹Nº›</a:t>
            </a:fld>
            <a:endParaRPr lang="es-MX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299835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6A10B-7D80-4001-A4F6-E09F9F2C42F4}" type="datetimeFigureOut">
              <a:rPr lang="es-MX" smtClean="0"/>
              <a:t>20/10/2022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5228EE-F5C8-4D68-A890-44EC983420BD}" type="slidenum">
              <a:rPr lang="es-MX" smtClean="0"/>
              <a:t>‹Nº›</a:t>
            </a:fld>
            <a:endParaRPr lang="es-MX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613906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6A10B-7D80-4001-A4F6-E09F9F2C42F4}" type="datetimeFigureOut">
              <a:rPr lang="es-MX" smtClean="0"/>
              <a:t>20/10/2022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5228EE-F5C8-4D68-A890-44EC983420BD}" type="slidenum">
              <a:rPr lang="es-MX" smtClean="0"/>
              <a:t>‹Nº›</a:t>
            </a:fld>
            <a:endParaRPr lang="es-MX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008193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6A10B-7D80-4001-A4F6-E09F9F2C42F4}" type="datetimeFigureOut">
              <a:rPr lang="es-MX" smtClean="0"/>
              <a:t>20/10/2022</a:t>
            </a:fld>
            <a:endParaRPr lang="es-MX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5228EE-F5C8-4D68-A890-44EC983420BD}" type="slidenum">
              <a:rPr lang="es-MX" smtClean="0"/>
              <a:t>‹Nº›</a:t>
            </a:fld>
            <a:endParaRPr lang="es-MX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564941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6A10B-7D80-4001-A4F6-E09F9F2C42F4}" type="datetimeFigureOut">
              <a:rPr lang="es-MX" smtClean="0"/>
              <a:t>20/10/2022</a:t>
            </a:fld>
            <a:endParaRPr lang="es-MX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5228EE-F5C8-4D68-A890-44EC983420BD}" type="slidenum">
              <a:rPr lang="es-MX" smtClean="0"/>
              <a:t>‹Nº›</a:t>
            </a:fld>
            <a:endParaRPr lang="es-MX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365846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6A10B-7D80-4001-A4F6-E09F9F2C42F4}" type="datetimeFigureOut">
              <a:rPr lang="es-MX" smtClean="0"/>
              <a:t>20/10/2022</a:t>
            </a:fld>
            <a:endParaRPr lang="es-MX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5228EE-F5C8-4D68-A890-44EC983420B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780419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6A10B-7D80-4001-A4F6-E09F9F2C42F4}" type="datetimeFigureOut">
              <a:rPr lang="es-MX" smtClean="0"/>
              <a:t>20/10/2022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5228EE-F5C8-4D68-A890-44EC983420BD}" type="slidenum">
              <a:rPr lang="es-MX" smtClean="0"/>
              <a:t>‹Nº›</a:t>
            </a:fld>
            <a:endParaRPr lang="es-MX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599425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08D6A10B-7D80-4001-A4F6-E09F9F2C42F4}" type="datetimeFigureOut">
              <a:rPr lang="es-MX" smtClean="0"/>
              <a:t>20/10/2022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5228EE-F5C8-4D68-A890-44EC983420BD}" type="slidenum">
              <a:rPr lang="es-MX" smtClean="0"/>
              <a:t>‹Nº›</a:t>
            </a:fld>
            <a:endParaRPr lang="es-MX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883055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D6A10B-7D80-4001-A4F6-E09F9F2C42F4}" type="datetimeFigureOut">
              <a:rPr lang="es-MX" smtClean="0"/>
              <a:t>20/10/2022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CF5228EE-F5C8-4D68-A890-44EC983420BD}" type="slidenum">
              <a:rPr lang="es-MX" smtClean="0"/>
              <a:t>‹Nº›</a:t>
            </a:fld>
            <a:endParaRPr lang="es-MX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12988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D673C2B-B2DE-FB60-77DF-92C782070B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708477"/>
          </a:xfrm>
        </p:spPr>
        <p:txBody>
          <a:bodyPr/>
          <a:lstStyle/>
          <a:p>
            <a:r>
              <a:rPr lang="es-MX" dirty="0"/>
              <a:t>CREACION DE CLIENTES – SAP  </a:t>
            </a:r>
            <a:r>
              <a:rPr lang="es-MX" sz="2400" dirty="0"/>
              <a:t>vs</a:t>
            </a:r>
            <a:r>
              <a:rPr lang="es-MX" dirty="0"/>
              <a:t>  SIGA</a:t>
            </a:r>
          </a:p>
        </p:txBody>
      </p:sp>
      <p:sp>
        <p:nvSpPr>
          <p:cNvPr id="4" name="Rectángulo: esquinas redondeadas 3">
            <a:extLst>
              <a:ext uri="{FF2B5EF4-FFF2-40B4-BE49-F238E27FC236}">
                <a16:creationId xmlns:a16="http://schemas.microsoft.com/office/drawing/2014/main" id="{3D022721-E4A4-F054-D8D8-87C7F6ABC463}"/>
              </a:ext>
            </a:extLst>
          </p:cNvPr>
          <p:cNvSpPr/>
          <p:nvPr/>
        </p:nvSpPr>
        <p:spPr>
          <a:xfrm>
            <a:off x="4679585" y="1920165"/>
            <a:ext cx="1129748" cy="639004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400" dirty="0">
                <a:solidFill>
                  <a:schemeClr val="tx1"/>
                </a:solidFill>
              </a:rPr>
              <a:t>Interlocutor </a:t>
            </a:r>
            <a:r>
              <a:rPr lang="es-MX" sz="1400" dirty="0" err="1">
                <a:solidFill>
                  <a:schemeClr val="tx1"/>
                </a:solidFill>
              </a:rPr>
              <a:t>Cial</a:t>
            </a:r>
            <a:r>
              <a:rPr lang="es-MX" sz="1400" dirty="0">
                <a:solidFill>
                  <a:schemeClr val="tx1"/>
                </a:solidFill>
              </a:rPr>
              <a:t> General</a:t>
            </a:r>
          </a:p>
        </p:txBody>
      </p:sp>
      <p:sp>
        <p:nvSpPr>
          <p:cNvPr id="11" name="Rectángulo: esquinas redondeadas 10">
            <a:extLst>
              <a:ext uri="{FF2B5EF4-FFF2-40B4-BE49-F238E27FC236}">
                <a16:creationId xmlns:a16="http://schemas.microsoft.com/office/drawing/2014/main" id="{C382A4F5-E21F-30CD-C23F-A746C04BBDF6}"/>
              </a:ext>
            </a:extLst>
          </p:cNvPr>
          <p:cNvSpPr/>
          <p:nvPr/>
        </p:nvSpPr>
        <p:spPr>
          <a:xfrm>
            <a:off x="1693543" y="3280799"/>
            <a:ext cx="1129748" cy="638999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b="1" dirty="0">
                <a:solidFill>
                  <a:schemeClr val="tx1"/>
                </a:solidFill>
              </a:rPr>
              <a:t>Deudor</a:t>
            </a:r>
          </a:p>
        </p:txBody>
      </p:sp>
      <p:sp>
        <p:nvSpPr>
          <p:cNvPr id="12" name="Rectángulo: esquinas redondeadas 11">
            <a:extLst>
              <a:ext uri="{FF2B5EF4-FFF2-40B4-BE49-F238E27FC236}">
                <a16:creationId xmlns:a16="http://schemas.microsoft.com/office/drawing/2014/main" id="{4B1C1572-F621-FA21-F93F-21FAC79AE066}"/>
              </a:ext>
            </a:extLst>
          </p:cNvPr>
          <p:cNvSpPr/>
          <p:nvPr/>
        </p:nvSpPr>
        <p:spPr>
          <a:xfrm>
            <a:off x="3597670" y="3299022"/>
            <a:ext cx="1129748" cy="638998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b="1" dirty="0">
                <a:solidFill>
                  <a:schemeClr val="tx1"/>
                </a:solidFill>
              </a:rPr>
              <a:t>Cliente</a:t>
            </a:r>
          </a:p>
        </p:txBody>
      </p:sp>
      <p:sp>
        <p:nvSpPr>
          <p:cNvPr id="13" name="Rectángulo: esquinas redondeadas 12">
            <a:extLst>
              <a:ext uri="{FF2B5EF4-FFF2-40B4-BE49-F238E27FC236}">
                <a16:creationId xmlns:a16="http://schemas.microsoft.com/office/drawing/2014/main" id="{4DCF48B2-3F90-14FF-A0BD-AD0F1A36F30B}"/>
              </a:ext>
            </a:extLst>
          </p:cNvPr>
          <p:cNvSpPr/>
          <p:nvPr/>
        </p:nvSpPr>
        <p:spPr>
          <a:xfrm>
            <a:off x="5578958" y="3321588"/>
            <a:ext cx="1265359" cy="534564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>
                <a:solidFill>
                  <a:schemeClr val="tx1"/>
                </a:solidFill>
              </a:rPr>
              <a:t>Proveedor</a:t>
            </a:r>
          </a:p>
        </p:txBody>
      </p:sp>
      <p:cxnSp>
        <p:nvCxnSpPr>
          <p:cNvPr id="15" name="Conector recto de flecha 14">
            <a:extLst>
              <a:ext uri="{FF2B5EF4-FFF2-40B4-BE49-F238E27FC236}">
                <a16:creationId xmlns:a16="http://schemas.microsoft.com/office/drawing/2014/main" id="{D8E86A41-5BF7-501D-E8EB-552F410A78CE}"/>
              </a:ext>
            </a:extLst>
          </p:cNvPr>
          <p:cNvCxnSpPr>
            <a:cxnSpLocks/>
          </p:cNvCxnSpPr>
          <p:nvPr/>
        </p:nvCxnSpPr>
        <p:spPr>
          <a:xfrm>
            <a:off x="4256492" y="2985111"/>
            <a:ext cx="0" cy="34248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ángulo: esquinas redondeadas 9">
            <a:extLst>
              <a:ext uri="{FF2B5EF4-FFF2-40B4-BE49-F238E27FC236}">
                <a16:creationId xmlns:a16="http://schemas.microsoft.com/office/drawing/2014/main" id="{049FCC24-6D61-1C73-107B-D34F4D503099}"/>
              </a:ext>
            </a:extLst>
          </p:cNvPr>
          <p:cNvSpPr/>
          <p:nvPr/>
        </p:nvSpPr>
        <p:spPr>
          <a:xfrm>
            <a:off x="7315242" y="3299022"/>
            <a:ext cx="1205736" cy="557130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400" b="1" dirty="0">
                <a:solidFill>
                  <a:schemeClr val="tx1"/>
                </a:solidFill>
              </a:rPr>
              <a:t>Prov. (Compras)</a:t>
            </a:r>
          </a:p>
        </p:txBody>
      </p:sp>
      <p:cxnSp>
        <p:nvCxnSpPr>
          <p:cNvPr id="16" name="Conector: angular 15">
            <a:extLst>
              <a:ext uri="{FF2B5EF4-FFF2-40B4-BE49-F238E27FC236}">
                <a16:creationId xmlns:a16="http://schemas.microsoft.com/office/drawing/2014/main" id="{9E7D93A5-DAFC-D7CD-2941-4CBC52CD7930}"/>
              </a:ext>
            </a:extLst>
          </p:cNvPr>
          <p:cNvCxnSpPr>
            <a:cxnSpLocks/>
          </p:cNvCxnSpPr>
          <p:nvPr/>
        </p:nvCxnSpPr>
        <p:spPr>
          <a:xfrm>
            <a:off x="5244459" y="2966873"/>
            <a:ext cx="2673653" cy="313911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onector: angular 16">
            <a:extLst>
              <a:ext uri="{FF2B5EF4-FFF2-40B4-BE49-F238E27FC236}">
                <a16:creationId xmlns:a16="http://schemas.microsoft.com/office/drawing/2014/main" id="{A249E99F-CC3A-868A-39B0-0FF7C35F981D}"/>
              </a:ext>
            </a:extLst>
          </p:cNvPr>
          <p:cNvCxnSpPr>
            <a:cxnSpLocks/>
          </p:cNvCxnSpPr>
          <p:nvPr/>
        </p:nvCxnSpPr>
        <p:spPr>
          <a:xfrm rot="10800000" flipV="1">
            <a:off x="2297184" y="2967409"/>
            <a:ext cx="2966415" cy="295688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Conector recto de flecha 25">
            <a:extLst>
              <a:ext uri="{FF2B5EF4-FFF2-40B4-BE49-F238E27FC236}">
                <a16:creationId xmlns:a16="http://schemas.microsoft.com/office/drawing/2014/main" id="{1F496A8A-3237-A104-0989-14C67A909DCD}"/>
              </a:ext>
            </a:extLst>
          </p:cNvPr>
          <p:cNvCxnSpPr>
            <a:cxnSpLocks/>
          </p:cNvCxnSpPr>
          <p:nvPr/>
        </p:nvCxnSpPr>
        <p:spPr>
          <a:xfrm>
            <a:off x="6254152" y="2985111"/>
            <a:ext cx="0" cy="34248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Conector recto de flecha 26">
            <a:extLst>
              <a:ext uri="{FF2B5EF4-FFF2-40B4-BE49-F238E27FC236}">
                <a16:creationId xmlns:a16="http://schemas.microsoft.com/office/drawing/2014/main" id="{EDE7D879-B792-E864-6A6F-3134CA611139}"/>
              </a:ext>
            </a:extLst>
          </p:cNvPr>
          <p:cNvCxnSpPr>
            <a:cxnSpLocks/>
          </p:cNvCxnSpPr>
          <p:nvPr/>
        </p:nvCxnSpPr>
        <p:spPr>
          <a:xfrm>
            <a:off x="5244459" y="2642628"/>
            <a:ext cx="0" cy="34248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343521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>
            <a:extLst>
              <a:ext uri="{FF2B5EF4-FFF2-40B4-BE49-F238E27FC236}">
                <a16:creationId xmlns:a16="http://schemas.microsoft.com/office/drawing/2014/main" id="{4AACD5CC-CC79-2FAB-48E6-7BAEECCA6C08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749" r="48726" b="46477"/>
          <a:stretch/>
        </p:blipFill>
        <p:spPr>
          <a:xfrm>
            <a:off x="2162176" y="1457325"/>
            <a:ext cx="8963024" cy="4393030"/>
          </a:xfrm>
          <a:prstGeom prst="rect">
            <a:avLst/>
          </a:prstGeom>
        </p:spPr>
      </p:pic>
      <p:sp>
        <p:nvSpPr>
          <p:cNvPr id="8" name="Rectángulo: esquinas redondeadas 7">
            <a:extLst>
              <a:ext uri="{FF2B5EF4-FFF2-40B4-BE49-F238E27FC236}">
                <a16:creationId xmlns:a16="http://schemas.microsoft.com/office/drawing/2014/main" id="{35D9595F-B262-9A4C-D28C-10124AB0A526}"/>
              </a:ext>
            </a:extLst>
          </p:cNvPr>
          <p:cNvSpPr/>
          <p:nvPr/>
        </p:nvSpPr>
        <p:spPr>
          <a:xfrm>
            <a:off x="2828925" y="619125"/>
            <a:ext cx="6219825" cy="38852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/>
              <a:t>La agrupación define la inicial de código SAP del cliente</a:t>
            </a:r>
          </a:p>
        </p:txBody>
      </p:sp>
    </p:spTree>
    <p:extLst>
      <p:ext uri="{BB962C8B-B14F-4D97-AF65-F5344CB8AC3E}">
        <p14:creationId xmlns:p14="http://schemas.microsoft.com/office/powerpoint/2010/main" val="30157635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99C9378-6850-90DB-6017-D910049C32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MX" dirty="0"/>
              <a:t>Asociar a la sociedad</a:t>
            </a:r>
          </a:p>
        </p:txBody>
      </p:sp>
      <p:pic>
        <p:nvPicPr>
          <p:cNvPr id="5" name="Marcador de contenido 4">
            <a:extLst>
              <a:ext uri="{FF2B5EF4-FFF2-40B4-BE49-F238E27FC236}">
                <a16:creationId xmlns:a16="http://schemas.microsoft.com/office/drawing/2014/main" id="{F29FE2F0-DA79-34A1-A4DC-7DABA2AA993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565427" y="2016125"/>
            <a:ext cx="7375470" cy="3449638"/>
          </a:xfrm>
        </p:spPr>
      </p:pic>
    </p:spTree>
    <p:extLst>
      <p:ext uri="{BB962C8B-B14F-4D97-AF65-F5344CB8AC3E}">
        <p14:creationId xmlns:p14="http://schemas.microsoft.com/office/powerpoint/2010/main" val="39918272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96F54DC-59D1-3C7D-313C-4EF3F12EA0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Condición de pago</a:t>
            </a:r>
          </a:p>
        </p:txBody>
      </p:sp>
      <p:pic>
        <p:nvPicPr>
          <p:cNvPr id="5" name="Marcador de contenido 4">
            <a:extLst>
              <a:ext uri="{FF2B5EF4-FFF2-40B4-BE49-F238E27FC236}">
                <a16:creationId xmlns:a16="http://schemas.microsoft.com/office/drawing/2014/main" id="{3EED5E2E-363F-1BF1-A982-24E84E4B5C6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902832" y="2016125"/>
            <a:ext cx="6700660" cy="3449638"/>
          </a:xfrm>
        </p:spPr>
      </p:pic>
    </p:spTree>
    <p:extLst>
      <p:ext uri="{BB962C8B-B14F-4D97-AF65-F5344CB8AC3E}">
        <p14:creationId xmlns:p14="http://schemas.microsoft.com/office/powerpoint/2010/main" val="34864757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65F56AA-AB40-5CD0-5C38-965DBC37BB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DETRACCION DE CLIENTES</a:t>
            </a:r>
          </a:p>
        </p:txBody>
      </p:sp>
      <p:pic>
        <p:nvPicPr>
          <p:cNvPr id="5" name="Marcador de contenido 4">
            <a:extLst>
              <a:ext uri="{FF2B5EF4-FFF2-40B4-BE49-F238E27FC236}">
                <a16:creationId xmlns:a16="http://schemas.microsoft.com/office/drawing/2014/main" id="{CE297C9E-0C08-C414-F2D9-18E156C8D44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295526" y="2016125"/>
            <a:ext cx="6824014" cy="4106296"/>
          </a:xfrm>
        </p:spPr>
      </p:pic>
    </p:spTree>
    <p:extLst>
      <p:ext uri="{BB962C8B-B14F-4D97-AF65-F5344CB8AC3E}">
        <p14:creationId xmlns:p14="http://schemas.microsoft.com/office/powerpoint/2010/main" val="3395168115"/>
      </p:ext>
    </p:extLst>
  </p:cSld>
  <p:clrMapOvr>
    <a:masterClrMapping/>
  </p:clrMapOvr>
</p:sld>
</file>

<file path=ppt/theme/theme1.xml><?xml version="1.0" encoding="utf-8"?>
<a:theme xmlns:a="http://schemas.openxmlformats.org/drawingml/2006/main" name="Galería">
  <a:themeElements>
    <a:clrScheme name="Galería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ería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ería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136</TotalTime>
  <Words>38</Words>
  <Application>Microsoft Office PowerPoint</Application>
  <PresentationFormat>Panorámica</PresentationFormat>
  <Paragraphs>10</Paragraphs>
  <Slides>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8" baseType="lpstr">
      <vt:lpstr>Arial</vt:lpstr>
      <vt:lpstr>Gill Sans MT</vt:lpstr>
      <vt:lpstr>Galería</vt:lpstr>
      <vt:lpstr>CREACION DE CLIENTES – SAP  vs  SIGA</vt:lpstr>
      <vt:lpstr>Presentación de PowerPoint</vt:lpstr>
      <vt:lpstr>Asociar a la sociedad</vt:lpstr>
      <vt:lpstr>Condición de pago</vt:lpstr>
      <vt:lpstr>DETRACCION DE CLIENTES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Juana Carrasco (OSF-CAL)</dc:creator>
  <cp:lastModifiedBy>Juana Carrasco (OSF-CAL)</cp:lastModifiedBy>
  <cp:revision>6</cp:revision>
  <dcterms:created xsi:type="dcterms:W3CDTF">2022-10-20T18:00:11Z</dcterms:created>
  <dcterms:modified xsi:type="dcterms:W3CDTF">2022-10-20T20:16:22Z</dcterms:modified>
</cp:coreProperties>
</file>