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2DE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et Matos (OSF-CAL)" userId="6fec269b-45e1-4d0c-9544-7fe97e8487cb" providerId="ADAL" clId="{7E0153E6-4A45-4C0E-83B4-57C370C2F3C9}"/>
    <pc:docChg chg="delSld modSld">
      <pc:chgData name="Lizet Matos (OSF-CAL)" userId="6fec269b-45e1-4d0c-9544-7fe97e8487cb" providerId="ADAL" clId="{7E0153E6-4A45-4C0E-83B4-57C370C2F3C9}" dt="2026-03-16T21:18:42.268" v="2" actId="207"/>
      <pc:docMkLst>
        <pc:docMk/>
      </pc:docMkLst>
      <pc:sldChg chg="del">
        <pc:chgData name="Lizet Matos (OSF-CAL)" userId="6fec269b-45e1-4d0c-9544-7fe97e8487cb" providerId="ADAL" clId="{7E0153E6-4A45-4C0E-83B4-57C370C2F3C9}" dt="2026-03-16T21:18:24.613" v="0" actId="47"/>
        <pc:sldMkLst>
          <pc:docMk/>
          <pc:sldMk cId="3339757649" sldId="275"/>
        </pc:sldMkLst>
      </pc:sldChg>
      <pc:sldChg chg="modSp mod">
        <pc:chgData name="Lizet Matos (OSF-CAL)" userId="6fec269b-45e1-4d0c-9544-7fe97e8487cb" providerId="ADAL" clId="{7E0153E6-4A45-4C0E-83B4-57C370C2F3C9}" dt="2026-03-16T21:18:42.268" v="2" actId="207"/>
        <pc:sldMkLst>
          <pc:docMk/>
          <pc:sldMk cId="318839281" sldId="276"/>
        </pc:sldMkLst>
        <pc:spChg chg="mod">
          <ac:chgData name="Lizet Matos (OSF-CAL)" userId="6fec269b-45e1-4d0c-9544-7fe97e8487cb" providerId="ADAL" clId="{7E0153E6-4A45-4C0E-83B4-57C370C2F3C9}" dt="2026-03-16T21:18:42.268" v="2" actId="207"/>
          <ac:spMkLst>
            <pc:docMk/>
            <pc:sldMk cId="318839281" sldId="276"/>
            <ac:spMk id="11" creationId="{65D45A5B-3C43-37F7-4447-7A825181C2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CE5C27-6652-F248-A0D8-6719B668F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ADF18D-4040-9A85-46E8-0AB35B626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DD7A2B-9585-0C14-9491-23BC0D4F0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EB926B-2C93-CADB-59B5-860DE905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07A1E-F6C8-85F5-3E04-1D7F4E1C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5735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AC0687-7AEF-0787-1993-BE65A40B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FB8E6D-3F67-B588-D58A-BA9EB8EDB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CCB01A-2BE0-0F3E-07F6-0B8FA6B6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38435B-9073-ABE5-FC9F-182CB81B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F5AE6C-D362-C2EC-053B-0D63EF3F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769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C93907-0DA4-10BC-5A40-D84F5E4020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005490-6FBF-D663-9655-8692FD79A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5F251D-D543-4E6F-F7C4-4CD0CB8E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F1377-BD38-3FA1-3DC7-5D8AFD81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2E698D-239E-6831-8E08-34BD23FB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0416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745BF8-B0EF-07FD-5B0E-3CB23733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DCA265-47AC-08E4-9394-C83A8EFA8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EC5A7B-4EF1-3E65-ADC4-59708477E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F86F25-D05F-D29C-6879-86AE626B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C2ED65-85C1-3766-390E-90D19852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9982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EAA90-8138-E686-6BBC-F7D315552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EBF926-0DB4-5507-C12B-E9F14EECC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0354A2-B9EC-3B3A-9FB5-8B0AF189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B21314-0F55-0EDE-2766-A3CAFB3AF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0A32F-C401-FFAD-3667-8EA5FAF8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594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E9153-DAC9-3535-83E1-F3643294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31A0F5-37DC-4619-E43F-81F59BAD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5723D3-979D-3B37-D4BD-1F447E770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85C170-E601-4663-6B76-C8D19371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16A117-FE2A-0A24-2341-05DBEC10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942E56-B74B-746A-94BA-62946EC0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417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FE014-ACDC-4194-E00F-72FB7993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D1D5B7-8393-BCBD-5CFD-E6F6DFB29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48D0B4-5AF6-DAE1-8666-F1A37C1D6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DE1A0C-8C6C-F279-5B9C-7758DC662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FA2C808-BF97-FFFB-F95A-09C57BBB8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8B198F-0C64-3C62-2782-40B0003D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F96D96D-2109-CB70-16E0-47C8C9C4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78B2C1-2770-E783-1E9F-5D5CEDDAB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2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C3A9D-6B63-34F7-16BC-604E1D77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AB42DF-452D-70ED-904F-F4D77C34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D40721-7589-3948-C89F-AA86664F1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2E2338-7493-630E-0903-69520079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424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D4077C-6612-0E7E-8933-7A8C84C8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C60A15-C109-91D7-C5E9-E4D1E7362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B98FAE-DBBB-71A5-2342-F6DC106A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461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78238-2A98-9965-8E83-1F461BC74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8FC5FF-15FD-A11F-263B-03BDF59EB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7F0327-0FF4-74C4-7986-FC6BC9F01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ABB0D6-1A94-6A04-5338-18953C7B3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105761-4F2B-E553-32E1-90AD6C74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E958F8-1FF1-0D85-4B8E-9B614F2A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313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EA87D-5FC6-3B05-B6C9-C9BFD88DA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C0D22E6-0571-D856-3BAF-53DD9DE71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D25132-0005-6EA5-5B78-1164BBE94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68B2D8-E474-E3A2-060D-00E8E398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649E7-55F8-E81A-80EA-19D3AAB0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474189-42EE-C005-455F-14D29097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713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A29556-8502-1472-75EE-3D3C09804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8695CF-E280-73D9-E1C8-BC238A573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C30B76-2257-0AF1-E784-34C0A6705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12CC-84DD-48F7-A3D0-EC136B7CAD6C}" type="datetimeFigureOut">
              <a:rPr lang="es-PE" smtClean="0"/>
              <a:t>16/03/2026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BB1751-0A9C-57B6-DE71-7E672781E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9B100-6A64-29FD-BE4A-2581EA45B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B0397-5CEF-49B4-A663-580CDB8345E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03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A76B2-DB41-0D90-8217-87147B26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A8E907B-E668-87EB-68D1-A610A50D07F7}"/>
              </a:ext>
            </a:extLst>
          </p:cNvPr>
          <p:cNvSpPr/>
          <p:nvPr/>
        </p:nvSpPr>
        <p:spPr>
          <a:xfrm>
            <a:off x="225811" y="233081"/>
            <a:ext cx="11726041" cy="647251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016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F0A2621-E639-472C-8ACC-E169C6369A6A}"/>
              </a:ext>
            </a:extLst>
          </p:cNvPr>
          <p:cNvSpPr/>
          <p:nvPr/>
        </p:nvSpPr>
        <p:spPr>
          <a:xfrm>
            <a:off x="146442" y="152399"/>
            <a:ext cx="11892844" cy="6619722"/>
          </a:xfrm>
          <a:prstGeom prst="rect">
            <a:avLst/>
          </a:prstGeom>
          <a:noFill/>
          <a:ln w="57150">
            <a:solidFill>
              <a:srgbClr val="2027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016"/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5C47BB1B-E68E-C6F3-3017-843A73FC79B8}"/>
              </a:ext>
            </a:extLst>
          </p:cNvPr>
          <p:cNvSpPr/>
          <p:nvPr/>
        </p:nvSpPr>
        <p:spPr>
          <a:xfrm>
            <a:off x="425586" y="315392"/>
            <a:ext cx="1643845" cy="789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ABDA2A7-47C2-6F43-4A2B-60ABD26826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77" t="3399" r="8236" b="34747"/>
          <a:stretch>
            <a:fillRect/>
          </a:stretch>
        </p:blipFill>
        <p:spPr>
          <a:xfrm>
            <a:off x="7148945" y="315392"/>
            <a:ext cx="4617469" cy="6309527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6779889-144B-6FA4-179F-94A0BCA2F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91" t="20693" r="17616" b="24150"/>
          <a:stretch>
            <a:fillRect/>
          </a:stretch>
        </p:blipFill>
        <p:spPr bwMode="auto">
          <a:xfrm rot="1204031" flipH="1">
            <a:off x="2967640" y="1328256"/>
            <a:ext cx="6825532" cy="520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Nube 10">
            <a:extLst>
              <a:ext uri="{FF2B5EF4-FFF2-40B4-BE49-F238E27FC236}">
                <a16:creationId xmlns:a16="http://schemas.microsoft.com/office/drawing/2014/main" id="{65D45A5B-3C43-37F7-4447-7A825181C237}"/>
              </a:ext>
            </a:extLst>
          </p:cNvPr>
          <p:cNvSpPr/>
          <p:nvPr/>
        </p:nvSpPr>
        <p:spPr>
          <a:xfrm flipH="1">
            <a:off x="272583" y="1164402"/>
            <a:ext cx="3888989" cy="5007173"/>
          </a:xfrm>
          <a:prstGeom prst="cloud">
            <a:avLst/>
          </a:prstGeom>
          <a:solidFill>
            <a:srgbClr val="6699FF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CIERRA LA PUERTA</a:t>
            </a:r>
            <a:endParaRPr lang="es-PE" sz="54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169235E1-6B57-4FA3-97CA-A8DA6D69184B}"/>
              </a:ext>
            </a:extLst>
          </p:cNvPr>
          <p:cNvSpPr/>
          <p:nvPr/>
        </p:nvSpPr>
        <p:spPr>
          <a:xfrm>
            <a:off x="3680535" y="3667989"/>
            <a:ext cx="318654" cy="353291"/>
          </a:xfrm>
          <a:prstGeom prst="ellipse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25B870C9-11ED-91F8-00E8-BCB3A9AD118C}"/>
              </a:ext>
            </a:extLst>
          </p:cNvPr>
          <p:cNvSpPr/>
          <p:nvPr/>
        </p:nvSpPr>
        <p:spPr>
          <a:xfrm>
            <a:off x="4267400" y="3877566"/>
            <a:ext cx="231691" cy="245407"/>
          </a:xfrm>
          <a:prstGeom prst="ellipse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D8B35AF5-ADB0-EDFF-BEDD-2FB24DF1D6CB}"/>
              </a:ext>
            </a:extLst>
          </p:cNvPr>
          <p:cNvSpPr/>
          <p:nvPr/>
        </p:nvSpPr>
        <p:spPr>
          <a:xfrm>
            <a:off x="5178364" y="4229097"/>
            <a:ext cx="158189" cy="173182"/>
          </a:xfrm>
          <a:prstGeom prst="ellipse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A363F822-9269-2B29-97A0-0905D426F3C4}"/>
              </a:ext>
            </a:extLst>
          </p:cNvPr>
          <p:cNvSpPr/>
          <p:nvPr/>
        </p:nvSpPr>
        <p:spPr>
          <a:xfrm>
            <a:off x="4735017" y="4021280"/>
            <a:ext cx="231691" cy="207817"/>
          </a:xfrm>
          <a:prstGeom prst="ellipse">
            <a:avLst/>
          </a:prstGeom>
          <a:solidFill>
            <a:srgbClr val="6699FF"/>
          </a:solidFill>
          <a:ln>
            <a:solidFill>
              <a:srgbClr val="6699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8839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c84eb16-545c-4d06-93cf-0011af554add}" enabled="0" method="" siteId="{ac84eb16-545c-4d06-93cf-0011af554ad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Esther Coronel (OSF-CAL)</dc:creator>
  <cp:lastModifiedBy>Lizet Matos (OSF-CAL)</cp:lastModifiedBy>
  <cp:revision>4</cp:revision>
  <dcterms:created xsi:type="dcterms:W3CDTF">2023-07-20T20:50:05Z</dcterms:created>
  <dcterms:modified xsi:type="dcterms:W3CDTF">2026-03-16T21:18:53Z</dcterms:modified>
</cp:coreProperties>
</file>