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35763" cy="9866313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3366CC"/>
    <a:srgbClr val="0066CC"/>
    <a:srgbClr val="336699"/>
    <a:srgbClr val="003399"/>
    <a:srgbClr val="6699FF"/>
    <a:srgbClr val="0066FF"/>
    <a:srgbClr val="4C4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47" autoAdjust="0"/>
    <p:restoredTop sz="94660"/>
  </p:normalViewPr>
  <p:slideViewPr>
    <p:cSldViewPr snapToGrid="0">
      <p:cViewPr varScale="1">
        <p:scale>
          <a:sx n="82" d="100"/>
          <a:sy n="82" d="100"/>
        </p:scale>
        <p:origin x="59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ely Zapata (OSF-PAI)" userId="d433f1bd-0e40-440c-84a7-cb5babe2ce7b" providerId="ADAL" clId="{4864E470-D940-48EB-B155-D361648282F2}"/>
    <pc:docChg chg="undo redo custSel addSld delSld modSld sldOrd">
      <pc:chgData name="Crisely Zapata (OSF-PAI)" userId="d433f1bd-0e40-440c-84a7-cb5babe2ce7b" providerId="ADAL" clId="{4864E470-D940-48EB-B155-D361648282F2}" dt="2023-06-08T23:48:27.346" v="918" actId="1036"/>
      <pc:docMkLst>
        <pc:docMk/>
      </pc:docMkLst>
      <pc:sldChg chg="del">
        <pc:chgData name="Crisely Zapata (OSF-PAI)" userId="d433f1bd-0e40-440c-84a7-cb5babe2ce7b" providerId="ADAL" clId="{4864E470-D940-48EB-B155-D361648282F2}" dt="2023-06-07T16:31:34.915" v="409" actId="47"/>
        <pc:sldMkLst>
          <pc:docMk/>
          <pc:sldMk cId="1325123250" sldId="256"/>
        </pc:sldMkLst>
      </pc:sldChg>
      <pc:sldChg chg="modSp add mod ord">
        <pc:chgData name="Crisely Zapata (OSF-PAI)" userId="d433f1bd-0e40-440c-84a7-cb5babe2ce7b" providerId="ADAL" clId="{4864E470-D940-48EB-B155-D361648282F2}" dt="2023-06-08T22:51:08.597" v="865" actId="14100"/>
        <pc:sldMkLst>
          <pc:docMk/>
          <pc:sldMk cId="2920564774" sldId="258"/>
        </pc:sldMkLst>
        <pc:spChg chg="mod">
          <ac:chgData name="Crisely Zapata (OSF-PAI)" userId="d433f1bd-0e40-440c-84a7-cb5babe2ce7b" providerId="ADAL" clId="{4864E470-D940-48EB-B155-D361648282F2}" dt="2023-06-07T15:21:20.192" v="140" actId="255"/>
          <ac:spMkLst>
            <pc:docMk/>
            <pc:sldMk cId="2920564774" sldId="258"/>
            <ac:spMk id="4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8T22:51:08.597" v="865" actId="14100"/>
          <ac:spMkLst>
            <pc:docMk/>
            <pc:sldMk cId="2920564774" sldId="258"/>
            <ac:spMk id="8" creationId="{00000000-0000-0000-0000-000000000000}"/>
          </ac:spMkLst>
        </pc:spChg>
        <pc:grpChg chg="mod">
          <ac:chgData name="Crisely Zapata (OSF-PAI)" userId="d433f1bd-0e40-440c-84a7-cb5babe2ce7b" providerId="ADAL" clId="{4864E470-D940-48EB-B155-D361648282F2}" dt="2023-06-06T23:34:12.743" v="5" actId="14100"/>
          <ac:grpSpMkLst>
            <pc:docMk/>
            <pc:sldMk cId="2920564774" sldId="258"/>
            <ac:grpSpMk id="18" creationId="{40B2A7CC-8D5C-4623-BCB0-8639C43034AA}"/>
          </ac:grpSpMkLst>
        </pc:grpChg>
        <pc:picChg chg="mod">
          <ac:chgData name="Crisely Zapata (OSF-PAI)" userId="d433f1bd-0e40-440c-84a7-cb5babe2ce7b" providerId="ADAL" clId="{4864E470-D940-48EB-B155-D361648282F2}" dt="2023-06-06T23:34:08.759" v="4" actId="1076"/>
          <ac:picMkLst>
            <pc:docMk/>
            <pc:sldMk cId="2920564774" sldId="258"/>
            <ac:picMk id="14" creationId="{85FDD40B-5965-45E7-ADE0-D1C60810A0DD}"/>
          </ac:picMkLst>
        </pc:picChg>
      </pc:sldChg>
      <pc:sldChg chg="del">
        <pc:chgData name="Crisely Zapata (OSF-PAI)" userId="d433f1bd-0e40-440c-84a7-cb5babe2ce7b" providerId="ADAL" clId="{4864E470-D940-48EB-B155-D361648282F2}" dt="2023-06-07T15:34:59.688" v="147" actId="47"/>
        <pc:sldMkLst>
          <pc:docMk/>
          <pc:sldMk cId="2576193491" sldId="259"/>
        </pc:sldMkLst>
      </pc:sldChg>
      <pc:sldChg chg="modSp mod ord">
        <pc:chgData name="Crisely Zapata (OSF-PAI)" userId="d433f1bd-0e40-440c-84a7-cb5babe2ce7b" providerId="ADAL" clId="{4864E470-D940-48EB-B155-D361648282F2}" dt="2023-06-08T22:48:43.417" v="852" actId="20577"/>
        <pc:sldMkLst>
          <pc:docMk/>
          <pc:sldMk cId="2527158426" sldId="260"/>
        </pc:sldMkLst>
        <pc:spChg chg="mod">
          <ac:chgData name="Crisely Zapata (OSF-PAI)" userId="d433f1bd-0e40-440c-84a7-cb5babe2ce7b" providerId="ADAL" clId="{4864E470-D940-48EB-B155-D361648282F2}" dt="2023-06-08T22:48:43.417" v="852" actId="20577"/>
          <ac:spMkLst>
            <pc:docMk/>
            <pc:sldMk cId="2527158426" sldId="260"/>
            <ac:spMk id="8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8T14:58:29.490" v="833" actId="20577"/>
          <ac:spMkLst>
            <pc:docMk/>
            <pc:sldMk cId="2527158426" sldId="260"/>
            <ac:spMk id="16" creationId="{FFB5793C-C774-42AA-8F24-CEBF96A73358}"/>
          </ac:spMkLst>
        </pc:spChg>
      </pc:sldChg>
      <pc:sldChg chg="del">
        <pc:chgData name="Crisely Zapata (OSF-PAI)" userId="d433f1bd-0e40-440c-84a7-cb5babe2ce7b" providerId="ADAL" clId="{4864E470-D940-48EB-B155-D361648282F2}" dt="2023-06-07T16:31:35.654" v="410" actId="47"/>
        <pc:sldMkLst>
          <pc:docMk/>
          <pc:sldMk cId="4091779401" sldId="262"/>
        </pc:sldMkLst>
      </pc:sldChg>
      <pc:sldChg chg="addSp delSp modSp mod">
        <pc:chgData name="Crisely Zapata (OSF-PAI)" userId="d433f1bd-0e40-440c-84a7-cb5babe2ce7b" providerId="ADAL" clId="{4864E470-D940-48EB-B155-D361648282F2}" dt="2023-06-08T22:52:22.624" v="873" actId="20577"/>
        <pc:sldMkLst>
          <pc:docMk/>
          <pc:sldMk cId="3815039100" sldId="274"/>
        </pc:sldMkLst>
        <pc:spChg chg="mod">
          <ac:chgData name="Crisely Zapata (OSF-PAI)" userId="d433f1bd-0e40-440c-84a7-cb5babe2ce7b" providerId="ADAL" clId="{4864E470-D940-48EB-B155-D361648282F2}" dt="2023-06-08T22:52:22.624" v="873" actId="20577"/>
          <ac:spMkLst>
            <pc:docMk/>
            <pc:sldMk cId="3815039100" sldId="274"/>
            <ac:spMk id="2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5:46:28.842" v="153" actId="14100"/>
          <ac:spMkLst>
            <pc:docMk/>
            <pc:sldMk cId="3815039100" sldId="274"/>
            <ac:spMk id="3" creationId="{B42791A3-7D58-9818-3965-9DECBB1CDAAE}"/>
          </ac:spMkLst>
        </pc:spChg>
        <pc:spChg chg="mod">
          <ac:chgData name="Crisely Zapata (OSF-PAI)" userId="d433f1bd-0e40-440c-84a7-cb5babe2ce7b" providerId="ADAL" clId="{4864E470-D940-48EB-B155-D361648282F2}" dt="2023-06-07T15:46:35.906" v="155" actId="14100"/>
          <ac:spMkLst>
            <pc:docMk/>
            <pc:sldMk cId="3815039100" sldId="274"/>
            <ac:spMk id="4" creationId="{2B2DF41A-B4B0-E9B9-3C33-2556F7BFA2C0}"/>
          </ac:spMkLst>
        </pc:spChg>
        <pc:spChg chg="mod">
          <ac:chgData name="Crisely Zapata (OSF-PAI)" userId="d433f1bd-0e40-440c-84a7-cb5babe2ce7b" providerId="ADAL" clId="{4864E470-D940-48EB-B155-D361648282F2}" dt="2023-06-07T15:46:42.050" v="157" actId="14100"/>
          <ac:spMkLst>
            <pc:docMk/>
            <pc:sldMk cId="3815039100" sldId="274"/>
            <ac:spMk id="5" creationId="{39FF5206-F439-984C-87BF-E3ABB56649DF}"/>
          </ac:spMkLst>
        </pc:spChg>
        <pc:spChg chg="mod">
          <ac:chgData name="Crisely Zapata (OSF-PAI)" userId="d433f1bd-0e40-440c-84a7-cb5babe2ce7b" providerId="ADAL" clId="{4864E470-D940-48EB-B155-D361648282F2}" dt="2023-06-07T15:46:38.938" v="156" actId="1076"/>
          <ac:spMkLst>
            <pc:docMk/>
            <pc:sldMk cId="3815039100" sldId="274"/>
            <ac:spMk id="6" creationId="{9BBCDA0D-831D-BEFE-DB46-1026E5EF13ED}"/>
          </ac:spMkLst>
        </pc:spChg>
        <pc:spChg chg="mod">
          <ac:chgData name="Crisely Zapata (OSF-PAI)" userId="d433f1bd-0e40-440c-84a7-cb5babe2ce7b" providerId="ADAL" clId="{4864E470-D940-48EB-B155-D361648282F2}" dt="2023-06-07T15:46:44.362" v="158" actId="1076"/>
          <ac:spMkLst>
            <pc:docMk/>
            <pc:sldMk cId="3815039100" sldId="274"/>
            <ac:spMk id="7" creationId="{AF45B029-DDED-6C0A-DE1E-DE3F322EB97F}"/>
          </ac:spMkLst>
        </pc:spChg>
        <pc:spChg chg="mod">
          <ac:chgData name="Crisely Zapata (OSF-PAI)" userId="d433f1bd-0e40-440c-84a7-cb5babe2ce7b" providerId="ADAL" clId="{4864E470-D940-48EB-B155-D361648282F2}" dt="2023-06-07T15:59:34.097" v="219" actId="1076"/>
          <ac:spMkLst>
            <pc:docMk/>
            <pc:sldMk cId="3815039100" sldId="274"/>
            <ac:spMk id="10" creationId="{E81A04F6-4697-FD97-7E53-BCB8E8A8604F}"/>
          </ac:spMkLst>
        </pc:spChg>
        <pc:picChg chg="mod">
          <ac:chgData name="Crisely Zapata (OSF-PAI)" userId="d433f1bd-0e40-440c-84a7-cb5babe2ce7b" providerId="ADAL" clId="{4864E470-D940-48EB-B155-D361648282F2}" dt="2023-06-07T15:47:04.961" v="164" actId="1076"/>
          <ac:picMkLst>
            <pc:docMk/>
            <pc:sldMk cId="3815039100" sldId="274"/>
            <ac:picMk id="9" creationId="{56D794E6-8B11-BEB9-158B-D96C717BB70F}"/>
          </ac:picMkLst>
        </pc:picChg>
        <pc:picChg chg="add mod">
          <ac:chgData name="Crisely Zapata (OSF-PAI)" userId="d433f1bd-0e40-440c-84a7-cb5babe2ce7b" providerId="ADAL" clId="{4864E470-D940-48EB-B155-D361648282F2}" dt="2023-06-07T16:00:21.375" v="224" actId="1076"/>
          <ac:picMkLst>
            <pc:docMk/>
            <pc:sldMk cId="3815039100" sldId="274"/>
            <ac:picMk id="11" creationId="{B1AC5A77-7F4F-8E0F-3C7F-C4E1B798CEF3}"/>
          </ac:picMkLst>
        </pc:picChg>
        <pc:picChg chg="del">
          <ac:chgData name="Crisely Zapata (OSF-PAI)" userId="d433f1bd-0e40-440c-84a7-cb5babe2ce7b" providerId="ADAL" clId="{4864E470-D940-48EB-B155-D361648282F2}" dt="2023-06-07T15:47:08.002" v="166" actId="478"/>
          <ac:picMkLst>
            <pc:docMk/>
            <pc:sldMk cId="3815039100" sldId="274"/>
            <ac:picMk id="12" creationId="{D3B09D62-A149-AAB1-655A-B7C66DC112EA}"/>
          </ac:picMkLst>
        </pc:picChg>
        <pc:picChg chg="add mod modCrop">
          <ac:chgData name="Crisely Zapata (OSF-PAI)" userId="d433f1bd-0e40-440c-84a7-cb5babe2ce7b" providerId="ADAL" clId="{4864E470-D940-48EB-B155-D361648282F2}" dt="2023-06-07T16:07:18.058" v="282" actId="1038"/>
          <ac:picMkLst>
            <pc:docMk/>
            <pc:sldMk cId="3815039100" sldId="274"/>
            <ac:picMk id="14" creationId="{B832840A-9557-A374-B2BB-D805D7ED43F0}"/>
          </ac:picMkLst>
        </pc:picChg>
        <pc:picChg chg="del">
          <ac:chgData name="Crisely Zapata (OSF-PAI)" userId="d433f1bd-0e40-440c-84a7-cb5babe2ce7b" providerId="ADAL" clId="{4864E470-D940-48EB-B155-D361648282F2}" dt="2023-06-07T15:47:08.852" v="167" actId="478"/>
          <ac:picMkLst>
            <pc:docMk/>
            <pc:sldMk cId="3815039100" sldId="274"/>
            <ac:picMk id="16" creationId="{F8675C0C-6794-02F8-1599-D696F798B9FF}"/>
          </ac:picMkLst>
        </pc:picChg>
        <pc:picChg chg="add mod modCrop">
          <ac:chgData name="Crisely Zapata (OSF-PAI)" userId="d433f1bd-0e40-440c-84a7-cb5babe2ce7b" providerId="ADAL" clId="{4864E470-D940-48EB-B155-D361648282F2}" dt="2023-06-07T16:07:07.702" v="280" actId="1038"/>
          <ac:picMkLst>
            <pc:docMk/>
            <pc:sldMk cId="3815039100" sldId="274"/>
            <ac:picMk id="17" creationId="{5CC77FC6-9220-4641-DB8C-88E96DC7378F}"/>
          </ac:picMkLst>
        </pc:picChg>
        <pc:picChg chg="del">
          <ac:chgData name="Crisely Zapata (OSF-PAI)" userId="d433f1bd-0e40-440c-84a7-cb5babe2ce7b" providerId="ADAL" clId="{4864E470-D940-48EB-B155-D361648282F2}" dt="2023-06-07T15:47:07.218" v="165" actId="478"/>
          <ac:picMkLst>
            <pc:docMk/>
            <pc:sldMk cId="3815039100" sldId="274"/>
            <ac:picMk id="18" creationId="{25F3BB93-1BFF-479E-1AAE-E727C56A3CC6}"/>
          </ac:picMkLst>
        </pc:picChg>
      </pc:sldChg>
      <pc:sldChg chg="addSp modSp mod">
        <pc:chgData name="Crisely Zapata (OSF-PAI)" userId="d433f1bd-0e40-440c-84a7-cb5babe2ce7b" providerId="ADAL" clId="{4864E470-D940-48EB-B155-D361648282F2}" dt="2023-06-08T15:15:47.997" v="835" actId="20577"/>
        <pc:sldMkLst>
          <pc:docMk/>
          <pc:sldMk cId="4117337700" sldId="283"/>
        </pc:sldMkLst>
        <pc:spChg chg="mod">
          <ac:chgData name="Crisely Zapata (OSF-PAI)" userId="d433f1bd-0e40-440c-84a7-cb5babe2ce7b" providerId="ADAL" clId="{4864E470-D940-48EB-B155-D361648282F2}" dt="2023-06-07T18:58:33.045" v="733" actId="14100"/>
          <ac:spMkLst>
            <pc:docMk/>
            <pc:sldMk cId="4117337700" sldId="283"/>
            <ac:spMk id="7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8:45:52.614" v="450" actId="207"/>
          <ac:spMkLst>
            <pc:docMk/>
            <pc:sldMk cId="4117337700" sldId="283"/>
            <ac:spMk id="12" creationId="{00000000-0000-0000-0000-000000000000}"/>
          </ac:spMkLst>
        </pc:spChg>
        <pc:spChg chg="add mod">
          <ac:chgData name="Crisely Zapata (OSF-PAI)" userId="d433f1bd-0e40-440c-84a7-cb5babe2ce7b" providerId="ADAL" clId="{4864E470-D940-48EB-B155-D361648282F2}" dt="2023-06-08T15:15:47.997" v="835" actId="20577"/>
          <ac:spMkLst>
            <pc:docMk/>
            <pc:sldMk cId="4117337700" sldId="283"/>
            <ac:spMk id="13" creationId="{AF650B97-B0B2-93DC-3CD0-0AA6FF6B99D9}"/>
          </ac:spMkLst>
        </pc:spChg>
        <pc:spChg chg="mod">
          <ac:chgData name="Crisely Zapata (OSF-PAI)" userId="d433f1bd-0e40-440c-84a7-cb5babe2ce7b" providerId="ADAL" clId="{4864E470-D940-48EB-B155-D361648282F2}" dt="2023-06-07T18:45:56.132" v="451" actId="207"/>
          <ac:spMkLst>
            <pc:docMk/>
            <pc:sldMk cId="4117337700" sldId="283"/>
            <ac:spMk id="14" creationId="{00000000-0000-0000-0000-000000000000}"/>
          </ac:spMkLst>
        </pc:spChg>
        <pc:spChg chg="add mod">
          <ac:chgData name="Crisely Zapata (OSF-PAI)" userId="d433f1bd-0e40-440c-84a7-cb5babe2ce7b" providerId="ADAL" clId="{4864E470-D940-48EB-B155-D361648282F2}" dt="2023-06-07T18:49:16.745" v="690" actId="1035"/>
          <ac:spMkLst>
            <pc:docMk/>
            <pc:sldMk cId="4117337700" sldId="283"/>
            <ac:spMk id="15" creationId="{7A528DAF-784F-47B2-1FD5-6B9BDF985697}"/>
          </ac:spMkLst>
        </pc:spChg>
        <pc:spChg chg="add mod">
          <ac:chgData name="Crisely Zapata (OSF-PAI)" userId="d433f1bd-0e40-440c-84a7-cb5babe2ce7b" providerId="ADAL" clId="{4864E470-D940-48EB-B155-D361648282F2}" dt="2023-06-07T18:59:10.425" v="744" actId="255"/>
          <ac:spMkLst>
            <pc:docMk/>
            <pc:sldMk cId="4117337700" sldId="283"/>
            <ac:spMk id="16" creationId="{55748CE8-4568-8AF4-E83C-C30968EC8653}"/>
          </ac:spMkLst>
        </pc:spChg>
        <pc:spChg chg="add mod">
          <ac:chgData name="Crisely Zapata (OSF-PAI)" userId="d433f1bd-0e40-440c-84a7-cb5babe2ce7b" providerId="ADAL" clId="{4864E470-D940-48EB-B155-D361648282F2}" dt="2023-06-07T19:00:16.168" v="746" actId="14100"/>
          <ac:spMkLst>
            <pc:docMk/>
            <pc:sldMk cId="4117337700" sldId="283"/>
            <ac:spMk id="17" creationId="{4B7E9C0C-FBAC-A262-5A06-6DABBBD3470A}"/>
          </ac:spMkLst>
        </pc:spChg>
        <pc:spChg chg="add mod">
          <ac:chgData name="Crisely Zapata (OSF-PAI)" userId="d433f1bd-0e40-440c-84a7-cb5babe2ce7b" providerId="ADAL" clId="{4864E470-D940-48EB-B155-D361648282F2}" dt="2023-06-07T18:55:54.577" v="720" actId="20577"/>
          <ac:spMkLst>
            <pc:docMk/>
            <pc:sldMk cId="4117337700" sldId="283"/>
            <ac:spMk id="18" creationId="{05245A66-A9C0-C052-18DD-3900152C91E6}"/>
          </ac:spMkLst>
        </pc:spChg>
        <pc:spChg chg="add mod">
          <ac:chgData name="Crisely Zapata (OSF-PAI)" userId="d433f1bd-0e40-440c-84a7-cb5babe2ce7b" providerId="ADAL" clId="{4864E470-D940-48EB-B155-D361648282F2}" dt="2023-06-07T18:57:44.535" v="722" actId="1076"/>
          <ac:spMkLst>
            <pc:docMk/>
            <pc:sldMk cId="4117337700" sldId="283"/>
            <ac:spMk id="19" creationId="{9406A48B-8CF5-5CBC-E47C-F4F3AE2FD234}"/>
          </ac:spMkLst>
        </pc:spChg>
        <pc:spChg chg="add mod">
          <ac:chgData name="Crisely Zapata (OSF-PAI)" userId="d433f1bd-0e40-440c-84a7-cb5babe2ce7b" providerId="ADAL" clId="{4864E470-D940-48EB-B155-D361648282F2}" dt="2023-06-07T18:58:39.113" v="736" actId="20577"/>
          <ac:spMkLst>
            <pc:docMk/>
            <pc:sldMk cId="4117337700" sldId="283"/>
            <ac:spMk id="20" creationId="{E631C0ED-C380-14A8-29F2-63C29747C7AA}"/>
          </ac:spMkLst>
        </pc:spChg>
        <pc:spChg chg="add mod">
          <ac:chgData name="Crisely Zapata (OSF-PAI)" userId="d433f1bd-0e40-440c-84a7-cb5babe2ce7b" providerId="ADAL" clId="{4864E470-D940-48EB-B155-D361648282F2}" dt="2023-06-07T18:58:41.467" v="738" actId="20577"/>
          <ac:spMkLst>
            <pc:docMk/>
            <pc:sldMk cId="4117337700" sldId="283"/>
            <ac:spMk id="21" creationId="{2E35C571-62AD-2688-A516-C4C82B432F83}"/>
          </ac:spMkLst>
        </pc:spChg>
        <pc:spChg chg="add mod">
          <ac:chgData name="Crisely Zapata (OSF-PAI)" userId="d433f1bd-0e40-440c-84a7-cb5babe2ce7b" providerId="ADAL" clId="{4864E470-D940-48EB-B155-D361648282F2}" dt="2023-06-07T18:58:44.786" v="740" actId="20577"/>
          <ac:spMkLst>
            <pc:docMk/>
            <pc:sldMk cId="4117337700" sldId="283"/>
            <ac:spMk id="22" creationId="{7098FB6A-58DF-1870-CA50-9AD887995F3D}"/>
          </ac:spMkLst>
        </pc:spChg>
        <pc:spChg chg="add mod">
          <ac:chgData name="Crisely Zapata (OSF-PAI)" userId="d433f1bd-0e40-440c-84a7-cb5babe2ce7b" providerId="ADAL" clId="{4864E470-D940-48EB-B155-D361648282F2}" dt="2023-06-07T18:58:47.579" v="742" actId="20577"/>
          <ac:spMkLst>
            <pc:docMk/>
            <pc:sldMk cId="4117337700" sldId="283"/>
            <ac:spMk id="23" creationId="{0DFA6EA6-A47B-C08F-D635-9C0FAAFD1921}"/>
          </ac:spMkLst>
        </pc:spChg>
        <pc:picChg chg="mod">
          <ac:chgData name="Crisely Zapata (OSF-PAI)" userId="d433f1bd-0e40-440c-84a7-cb5babe2ce7b" providerId="ADAL" clId="{4864E470-D940-48EB-B155-D361648282F2}" dt="2023-06-07T18:46:25.494" v="452"/>
          <ac:picMkLst>
            <pc:docMk/>
            <pc:sldMk cId="4117337700" sldId="283"/>
            <ac:picMk id="2" creationId="{00000000-0000-0000-0000-000000000000}"/>
          </ac:picMkLst>
        </pc:picChg>
        <pc:picChg chg="mod">
          <ac:chgData name="Crisely Zapata (OSF-PAI)" userId="d433f1bd-0e40-440c-84a7-cb5babe2ce7b" providerId="ADAL" clId="{4864E470-D940-48EB-B155-D361648282F2}" dt="2023-06-07T18:58:36.156" v="734" actId="1076"/>
          <ac:picMkLst>
            <pc:docMk/>
            <pc:sldMk cId="4117337700" sldId="283"/>
            <ac:picMk id="8" creationId="{00000000-0000-0000-0000-000000000000}"/>
          </ac:picMkLst>
        </pc:picChg>
        <pc:picChg chg="mod">
          <ac:chgData name="Crisely Zapata (OSF-PAI)" userId="d433f1bd-0e40-440c-84a7-cb5babe2ce7b" providerId="ADAL" clId="{4864E470-D940-48EB-B155-D361648282F2}" dt="2023-06-07T18:44:11.310" v="439"/>
          <ac:picMkLst>
            <pc:docMk/>
            <pc:sldMk cId="4117337700" sldId="283"/>
            <ac:picMk id="10" creationId="{00000000-0000-0000-0000-000000000000}"/>
          </ac:picMkLst>
        </pc:picChg>
        <pc:picChg chg="mod">
          <ac:chgData name="Crisely Zapata (OSF-PAI)" userId="d433f1bd-0e40-440c-84a7-cb5babe2ce7b" providerId="ADAL" clId="{4864E470-D940-48EB-B155-D361648282F2}" dt="2023-06-07T18:44:49.194" v="443" actId="14100"/>
          <ac:picMkLst>
            <pc:docMk/>
            <pc:sldMk cId="4117337700" sldId="283"/>
            <ac:picMk id="11" creationId="{00000000-0000-0000-0000-000000000000}"/>
          </ac:picMkLst>
        </pc:picChg>
        <pc:picChg chg="mod">
          <ac:chgData name="Crisely Zapata (OSF-PAI)" userId="d433f1bd-0e40-440c-84a7-cb5babe2ce7b" providerId="ADAL" clId="{4864E470-D940-48EB-B155-D361648282F2}" dt="2023-06-07T18:45:15.853" v="447" actId="166"/>
          <ac:picMkLst>
            <pc:docMk/>
            <pc:sldMk cId="4117337700" sldId="283"/>
            <ac:picMk id="1026" creationId="{00000000-0000-0000-0000-000000000000}"/>
          </ac:picMkLst>
        </pc:picChg>
      </pc:sldChg>
      <pc:sldChg chg="addSp delSp modSp add mod">
        <pc:chgData name="Crisely Zapata (OSF-PAI)" userId="d433f1bd-0e40-440c-84a7-cb5babe2ce7b" providerId="ADAL" clId="{4864E470-D940-48EB-B155-D361648282F2}" dt="2023-06-08T23:48:27.346" v="918" actId="1036"/>
        <pc:sldMkLst>
          <pc:docMk/>
          <pc:sldMk cId="830424025" sldId="289"/>
        </pc:sldMkLst>
        <pc:spChg chg="del mod">
          <ac:chgData name="Crisely Zapata (OSF-PAI)" userId="d433f1bd-0e40-440c-84a7-cb5babe2ce7b" providerId="ADAL" clId="{4864E470-D940-48EB-B155-D361648282F2}" dt="2023-06-07T15:34:43.933" v="145" actId="478"/>
          <ac:spMkLst>
            <pc:docMk/>
            <pc:sldMk cId="830424025" sldId="289"/>
            <ac:spMk id="2" creationId="{71190A38-4683-4EA8-9B61-8CC73D22633E}"/>
          </ac:spMkLst>
        </pc:spChg>
        <pc:spChg chg="add mod">
          <ac:chgData name="Crisely Zapata (OSF-PAI)" userId="d433f1bd-0e40-440c-84a7-cb5babe2ce7b" providerId="ADAL" clId="{4864E470-D940-48EB-B155-D361648282F2}" dt="2023-06-07T15:34:44.767" v="146"/>
          <ac:spMkLst>
            <pc:docMk/>
            <pc:sldMk cId="830424025" sldId="289"/>
            <ac:spMk id="3" creationId="{19E2DCEF-7B45-2AC9-5D94-6C795759C06C}"/>
          </ac:spMkLst>
        </pc:spChg>
        <pc:spChg chg="mod">
          <ac:chgData name="Crisely Zapata (OSF-PAI)" userId="d433f1bd-0e40-440c-84a7-cb5babe2ce7b" providerId="ADAL" clId="{4864E470-D940-48EB-B155-D361648282F2}" dt="2023-06-08T23:48:14.636" v="879" actId="20577"/>
          <ac:spMkLst>
            <pc:docMk/>
            <pc:sldMk cId="830424025" sldId="289"/>
            <ac:spMk id="5" creationId="{00000000-0000-0000-0000-000000000000}"/>
          </ac:spMkLst>
        </pc:spChg>
        <pc:picChg chg="mod">
          <ac:chgData name="Crisely Zapata (OSF-PAI)" userId="d433f1bd-0e40-440c-84a7-cb5babe2ce7b" providerId="ADAL" clId="{4864E470-D940-48EB-B155-D361648282F2}" dt="2023-06-08T23:48:24.564" v="903" actId="1036"/>
          <ac:picMkLst>
            <pc:docMk/>
            <pc:sldMk cId="830424025" sldId="289"/>
            <ac:picMk id="6" creationId="{00000000-0000-0000-0000-000000000000}"/>
          </ac:picMkLst>
        </pc:picChg>
        <pc:picChg chg="mod">
          <ac:chgData name="Crisely Zapata (OSF-PAI)" userId="d433f1bd-0e40-440c-84a7-cb5babe2ce7b" providerId="ADAL" clId="{4864E470-D940-48EB-B155-D361648282F2}" dt="2023-06-08T23:48:21.519" v="889" actId="1036"/>
          <ac:picMkLst>
            <pc:docMk/>
            <pc:sldMk cId="830424025" sldId="289"/>
            <ac:picMk id="7" creationId="{00000000-0000-0000-0000-000000000000}"/>
          </ac:picMkLst>
        </pc:picChg>
        <pc:picChg chg="mod">
          <ac:chgData name="Crisely Zapata (OSF-PAI)" userId="d433f1bd-0e40-440c-84a7-cb5babe2ce7b" providerId="ADAL" clId="{4864E470-D940-48EB-B155-D361648282F2}" dt="2023-06-08T23:48:27.346" v="918" actId="1036"/>
          <ac:picMkLst>
            <pc:docMk/>
            <pc:sldMk cId="830424025" sldId="289"/>
            <ac:picMk id="8" creationId="{00000000-0000-0000-0000-000000000000}"/>
          </ac:picMkLst>
        </pc:picChg>
      </pc:sldChg>
      <pc:sldChg chg="modSp mod ord">
        <pc:chgData name="Crisely Zapata (OSF-PAI)" userId="d433f1bd-0e40-440c-84a7-cb5babe2ce7b" providerId="ADAL" clId="{4864E470-D940-48EB-B155-D361648282F2}" dt="2023-06-07T16:40:48.961" v="422" actId="20577"/>
        <pc:sldMkLst>
          <pc:docMk/>
          <pc:sldMk cId="3761175599" sldId="293"/>
        </pc:sldMkLst>
        <pc:spChg chg="mod">
          <ac:chgData name="Crisely Zapata (OSF-PAI)" userId="d433f1bd-0e40-440c-84a7-cb5babe2ce7b" providerId="ADAL" clId="{4864E470-D940-48EB-B155-D361648282F2}" dt="2023-06-07T16:28:53.451" v="408" actId="20577"/>
          <ac:spMkLst>
            <pc:docMk/>
            <pc:sldMk cId="3761175599" sldId="293"/>
            <ac:spMk id="5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28:50.195" v="404" actId="20577"/>
          <ac:spMkLst>
            <pc:docMk/>
            <pc:sldMk cId="3761175599" sldId="293"/>
            <ac:spMk id="6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40:48.961" v="422" actId="20577"/>
          <ac:spMkLst>
            <pc:docMk/>
            <pc:sldMk cId="3761175599" sldId="293"/>
            <ac:spMk id="7" creationId="{C947618E-7FAB-4D29-9A84-A123A5815D00}"/>
          </ac:spMkLst>
        </pc:spChg>
      </pc:sldChg>
      <pc:sldChg chg="modSp mod">
        <pc:chgData name="Crisely Zapata (OSF-PAI)" userId="d433f1bd-0e40-440c-84a7-cb5babe2ce7b" providerId="ADAL" clId="{4864E470-D940-48EB-B155-D361648282F2}" dt="2023-06-07T16:08:33.532" v="283" actId="14100"/>
        <pc:sldMkLst>
          <pc:docMk/>
          <pc:sldMk cId="734658690" sldId="322"/>
        </pc:sldMkLst>
        <pc:spChg chg="mod">
          <ac:chgData name="Crisely Zapata (OSF-PAI)" userId="d433f1bd-0e40-440c-84a7-cb5babe2ce7b" providerId="ADAL" clId="{4864E470-D940-48EB-B155-D361648282F2}" dt="2023-06-07T16:02:07.757" v="232" actId="255"/>
          <ac:spMkLst>
            <pc:docMk/>
            <pc:sldMk cId="734658690" sldId="322"/>
            <ac:spMk id="2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01:37.866" v="226" actId="1076"/>
          <ac:spMkLst>
            <pc:docMk/>
            <pc:sldMk cId="734658690" sldId="322"/>
            <ac:spMk id="3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08:33.532" v="283" actId="14100"/>
          <ac:spMkLst>
            <pc:docMk/>
            <pc:sldMk cId="734658690" sldId="322"/>
            <ac:spMk id="4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01:42.626" v="227" actId="1076"/>
          <ac:spMkLst>
            <pc:docMk/>
            <pc:sldMk cId="734658690" sldId="322"/>
            <ac:spMk id="6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06:42.447" v="275" actId="207"/>
          <ac:spMkLst>
            <pc:docMk/>
            <pc:sldMk cId="734658690" sldId="322"/>
            <ac:spMk id="7" creationId="{C947618E-7FAB-4D29-9A84-A123A5815D00}"/>
          </ac:spMkLst>
        </pc:spChg>
        <pc:picChg chg="mod">
          <ac:chgData name="Crisely Zapata (OSF-PAI)" userId="d433f1bd-0e40-440c-84a7-cb5babe2ce7b" providerId="ADAL" clId="{4864E470-D940-48EB-B155-D361648282F2}" dt="2023-06-07T16:01:45.938" v="228" actId="1076"/>
          <ac:picMkLst>
            <pc:docMk/>
            <pc:sldMk cId="734658690" sldId="322"/>
            <ac:picMk id="8" creationId="{42E5988E-B96A-4508-876B-00C2AEFE064E}"/>
          </ac:picMkLst>
        </pc:picChg>
      </pc:sldChg>
      <pc:sldChg chg="modSp mod ord">
        <pc:chgData name="Crisely Zapata (OSF-PAI)" userId="d433f1bd-0e40-440c-84a7-cb5babe2ce7b" providerId="ADAL" clId="{4864E470-D940-48EB-B155-D361648282F2}" dt="2023-06-07T16:21:28.502" v="398" actId="20577"/>
        <pc:sldMkLst>
          <pc:docMk/>
          <pc:sldMk cId="438148224" sldId="362"/>
        </pc:sldMkLst>
        <pc:spChg chg="mod">
          <ac:chgData name="Crisely Zapata (OSF-PAI)" userId="d433f1bd-0e40-440c-84a7-cb5babe2ce7b" providerId="ADAL" clId="{4864E470-D940-48EB-B155-D361648282F2}" dt="2023-06-07T16:20:35.148" v="394" actId="20577"/>
          <ac:spMkLst>
            <pc:docMk/>
            <pc:sldMk cId="438148224" sldId="362"/>
            <ac:spMk id="5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20:37.927" v="396" actId="20577"/>
          <ac:spMkLst>
            <pc:docMk/>
            <pc:sldMk cId="438148224" sldId="362"/>
            <ac:spMk id="6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21:28.502" v="398" actId="20577"/>
          <ac:spMkLst>
            <pc:docMk/>
            <pc:sldMk cId="438148224" sldId="362"/>
            <ac:spMk id="7" creationId="{C947618E-7FAB-4D29-9A84-A123A5815D00}"/>
          </ac:spMkLst>
        </pc:spChg>
      </pc:sldChg>
      <pc:sldChg chg="modSp add mod">
        <pc:chgData name="Crisely Zapata (OSF-PAI)" userId="d433f1bd-0e40-440c-84a7-cb5babe2ce7b" providerId="ADAL" clId="{4864E470-D940-48EB-B155-D361648282F2}" dt="2023-06-07T16:10:57.283" v="303" actId="14100"/>
        <pc:sldMkLst>
          <pc:docMk/>
          <pc:sldMk cId="1992228752" sldId="363"/>
        </pc:sldMkLst>
        <pc:spChg chg="mod">
          <ac:chgData name="Crisely Zapata (OSF-PAI)" userId="d433f1bd-0e40-440c-84a7-cb5babe2ce7b" providerId="ADAL" clId="{4864E470-D940-48EB-B155-D361648282F2}" dt="2023-06-07T16:10:54.029" v="302" actId="14100"/>
          <ac:spMkLst>
            <pc:docMk/>
            <pc:sldMk cId="1992228752" sldId="363"/>
            <ac:spMk id="2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10:57.283" v="303" actId="14100"/>
          <ac:spMkLst>
            <pc:docMk/>
            <pc:sldMk cId="1992228752" sldId="363"/>
            <ac:spMk id="3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08:53.100" v="297" actId="20577"/>
          <ac:spMkLst>
            <pc:docMk/>
            <pc:sldMk cId="1992228752" sldId="363"/>
            <ac:spMk id="6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09:00.467" v="301" actId="20577"/>
          <ac:spMkLst>
            <pc:docMk/>
            <pc:sldMk cId="1992228752" sldId="363"/>
            <ac:spMk id="7" creationId="{C947618E-7FAB-4D29-9A84-A123A5815D00}"/>
          </ac:spMkLst>
        </pc:spChg>
      </pc:sldChg>
      <pc:sldChg chg="modSp del mod">
        <pc:chgData name="Crisely Zapata (OSF-PAI)" userId="d433f1bd-0e40-440c-84a7-cb5babe2ce7b" providerId="ADAL" clId="{4864E470-D940-48EB-B155-D361648282F2}" dt="2023-06-07T15:47:21.816" v="171" actId="47"/>
        <pc:sldMkLst>
          <pc:docMk/>
          <pc:sldMk cId="4120320594" sldId="363"/>
        </pc:sldMkLst>
        <pc:picChg chg="mod">
          <ac:chgData name="Crisely Zapata (OSF-PAI)" userId="d433f1bd-0e40-440c-84a7-cb5babe2ce7b" providerId="ADAL" clId="{4864E470-D940-48EB-B155-D361648282F2}" dt="2023-06-07T15:47:13.490" v="168" actId="1076"/>
          <ac:picMkLst>
            <pc:docMk/>
            <pc:sldMk cId="4120320594" sldId="363"/>
            <ac:picMk id="11" creationId="{86DFA03F-BAA5-F769-A4D0-0A8D380C639C}"/>
          </ac:picMkLst>
        </pc:picChg>
      </pc:sldChg>
      <pc:sldChg chg="modSp add mod">
        <pc:chgData name="Crisely Zapata (OSF-PAI)" userId="d433f1bd-0e40-440c-84a7-cb5babe2ce7b" providerId="ADAL" clId="{4864E470-D940-48EB-B155-D361648282F2}" dt="2023-06-07T16:17:42.940" v="346" actId="20577"/>
        <pc:sldMkLst>
          <pc:docMk/>
          <pc:sldMk cId="3969797695" sldId="364"/>
        </pc:sldMkLst>
        <pc:spChg chg="mod">
          <ac:chgData name="Crisely Zapata (OSF-PAI)" userId="d433f1bd-0e40-440c-84a7-cb5babe2ce7b" providerId="ADAL" clId="{4864E470-D940-48EB-B155-D361648282F2}" dt="2023-06-07T16:16:04.186" v="341" actId="20577"/>
          <ac:spMkLst>
            <pc:docMk/>
            <pc:sldMk cId="3969797695" sldId="364"/>
            <ac:spMk id="2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16:09.436" v="343" actId="1076"/>
          <ac:spMkLst>
            <pc:docMk/>
            <pc:sldMk cId="3969797695" sldId="364"/>
            <ac:spMk id="3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15:42.567" v="336" actId="14100"/>
          <ac:spMkLst>
            <pc:docMk/>
            <pc:sldMk cId="3969797695" sldId="364"/>
            <ac:spMk id="4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15:45.094" v="337" actId="1076"/>
          <ac:spMkLst>
            <pc:docMk/>
            <pc:sldMk cId="3969797695" sldId="364"/>
            <ac:spMk id="5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15:31.567" v="332" actId="1076"/>
          <ac:spMkLst>
            <pc:docMk/>
            <pc:sldMk cId="3969797695" sldId="364"/>
            <ac:spMk id="6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17:42.940" v="346" actId="20577"/>
          <ac:spMkLst>
            <pc:docMk/>
            <pc:sldMk cId="3969797695" sldId="364"/>
            <ac:spMk id="7" creationId="{C947618E-7FAB-4D29-9A84-A123A5815D00}"/>
          </ac:spMkLst>
        </pc:spChg>
        <pc:picChg chg="mod">
          <ac:chgData name="Crisely Zapata (OSF-PAI)" userId="d433f1bd-0e40-440c-84a7-cb5babe2ce7b" providerId="ADAL" clId="{4864E470-D940-48EB-B155-D361648282F2}" dt="2023-06-07T16:16:06.468" v="342" actId="1076"/>
          <ac:picMkLst>
            <pc:docMk/>
            <pc:sldMk cId="3969797695" sldId="364"/>
            <ac:picMk id="8" creationId="{42E5988E-B96A-4508-876B-00C2AEFE064E}"/>
          </ac:picMkLst>
        </pc:picChg>
      </pc:sldChg>
      <pc:sldChg chg="modSp add mod">
        <pc:chgData name="Crisely Zapata (OSF-PAI)" userId="d433f1bd-0e40-440c-84a7-cb5babe2ce7b" providerId="ADAL" clId="{4864E470-D940-48EB-B155-D361648282F2}" dt="2023-06-07T16:40:24.188" v="414" actId="20577"/>
        <pc:sldMkLst>
          <pc:docMk/>
          <pc:sldMk cId="1489055491" sldId="365"/>
        </pc:sldMkLst>
        <pc:spChg chg="mod">
          <ac:chgData name="Crisely Zapata (OSF-PAI)" userId="d433f1bd-0e40-440c-84a7-cb5babe2ce7b" providerId="ADAL" clId="{4864E470-D940-48EB-B155-D361648282F2}" dt="2023-06-07T16:18:35.123" v="379" actId="20577"/>
          <ac:spMkLst>
            <pc:docMk/>
            <pc:sldMk cId="1489055491" sldId="365"/>
            <ac:spMk id="2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18:41.116" v="380" actId="14100"/>
          <ac:spMkLst>
            <pc:docMk/>
            <pc:sldMk cId="1489055491" sldId="365"/>
            <ac:spMk id="3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18:56.854" v="384" actId="20577"/>
          <ac:spMkLst>
            <pc:docMk/>
            <pc:sldMk cId="1489055491" sldId="365"/>
            <ac:spMk id="5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40:24.188" v="414" actId="20577"/>
          <ac:spMkLst>
            <pc:docMk/>
            <pc:sldMk cId="1489055491" sldId="365"/>
            <ac:spMk id="6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16:19:01.238" v="386" actId="20577"/>
          <ac:spMkLst>
            <pc:docMk/>
            <pc:sldMk cId="1489055491" sldId="365"/>
            <ac:spMk id="7" creationId="{C947618E-7FAB-4D29-9A84-A123A5815D00}"/>
          </ac:spMkLst>
        </pc:spChg>
      </pc:sldChg>
      <pc:sldChg chg="modSp add mod">
        <pc:chgData name="Crisely Zapata (OSF-PAI)" userId="d433f1bd-0e40-440c-84a7-cb5babe2ce7b" providerId="ADAL" clId="{4864E470-D940-48EB-B155-D361648282F2}" dt="2023-06-07T20:58:58.842" v="832" actId="1035"/>
        <pc:sldMkLst>
          <pc:docMk/>
          <pc:sldMk cId="3828212428" sldId="366"/>
        </pc:sldMkLst>
        <pc:spChg chg="mod">
          <ac:chgData name="Crisely Zapata (OSF-PAI)" userId="d433f1bd-0e40-440c-84a7-cb5babe2ce7b" providerId="ADAL" clId="{4864E470-D940-48EB-B155-D361648282F2}" dt="2023-06-07T20:25:27.917" v="816" actId="20577"/>
          <ac:spMkLst>
            <pc:docMk/>
            <pc:sldMk cId="3828212428" sldId="366"/>
            <ac:spMk id="2" creationId="{00000000-0000-0000-0000-000000000000}"/>
          </ac:spMkLst>
        </pc:spChg>
        <pc:spChg chg="mod">
          <ac:chgData name="Crisely Zapata (OSF-PAI)" userId="d433f1bd-0e40-440c-84a7-cb5babe2ce7b" providerId="ADAL" clId="{4864E470-D940-48EB-B155-D361648282F2}" dt="2023-06-07T20:23:53.073" v="749" actId="20577"/>
          <ac:spMkLst>
            <pc:docMk/>
            <pc:sldMk cId="3828212428" sldId="366"/>
            <ac:spMk id="7" creationId="{C947618E-7FAB-4D29-9A84-A123A5815D00}"/>
          </ac:spMkLst>
        </pc:spChg>
        <pc:picChg chg="mod">
          <ac:chgData name="Crisely Zapata (OSF-PAI)" userId="d433f1bd-0e40-440c-84a7-cb5babe2ce7b" providerId="ADAL" clId="{4864E470-D940-48EB-B155-D361648282F2}" dt="2023-06-07T20:58:58.842" v="832" actId="1035"/>
          <ac:picMkLst>
            <pc:docMk/>
            <pc:sldMk cId="3828212428" sldId="366"/>
            <ac:picMk id="8" creationId="{42E5988E-B96A-4508-876B-00C2AEFE064E}"/>
          </ac:picMkLst>
        </pc:picChg>
      </pc:sldChg>
    </pc:docChg>
  </pc:docChgLst>
  <pc:docChgLst>
    <pc:chgData name="Crisely Zapata (OSF-PAI)" userId="d433f1bd-0e40-440c-84a7-cb5babe2ce7b" providerId="ADAL" clId="{31F38D0B-174F-4E49-B943-344ECD99AA5D}"/>
    <pc:docChg chg="undo custSel modSld">
      <pc:chgData name="Crisely Zapata (OSF-PAI)" userId="d433f1bd-0e40-440c-84a7-cb5babe2ce7b" providerId="ADAL" clId="{31F38D0B-174F-4E49-B943-344ECD99AA5D}" dt="2023-10-10T14:39:46.188" v="3" actId="478"/>
      <pc:docMkLst>
        <pc:docMk/>
      </pc:docMkLst>
      <pc:sldChg chg="addSp delSp mod">
        <pc:chgData name="Crisely Zapata (OSF-PAI)" userId="d433f1bd-0e40-440c-84a7-cb5babe2ce7b" providerId="ADAL" clId="{31F38D0B-174F-4E49-B943-344ECD99AA5D}" dt="2023-10-10T14:39:46.188" v="3" actId="478"/>
        <pc:sldMkLst>
          <pc:docMk/>
          <pc:sldMk cId="1489055491" sldId="365"/>
        </pc:sldMkLst>
        <pc:picChg chg="add del">
          <ac:chgData name="Crisely Zapata (OSF-PAI)" userId="d433f1bd-0e40-440c-84a7-cb5babe2ce7b" providerId="ADAL" clId="{31F38D0B-174F-4E49-B943-344ECD99AA5D}" dt="2023-10-10T14:39:46.188" v="3" actId="478"/>
          <ac:picMkLst>
            <pc:docMk/>
            <pc:sldMk cId="1489055491" sldId="365"/>
            <ac:picMk id="8" creationId="{42E5988E-B96A-4508-876B-00C2AEFE064E}"/>
          </ac:picMkLst>
        </pc:picChg>
      </pc:sldChg>
      <pc:sldChg chg="addSp delSp mod">
        <pc:chgData name="Crisely Zapata (OSF-PAI)" userId="d433f1bd-0e40-440c-84a7-cb5babe2ce7b" providerId="ADAL" clId="{31F38D0B-174F-4E49-B943-344ECD99AA5D}" dt="2023-10-10T14:39:45.691" v="2" actId="478"/>
        <pc:sldMkLst>
          <pc:docMk/>
          <pc:sldMk cId="3828212428" sldId="366"/>
        </pc:sldMkLst>
        <pc:picChg chg="add del">
          <ac:chgData name="Crisely Zapata (OSF-PAI)" userId="d433f1bd-0e40-440c-84a7-cb5babe2ce7b" providerId="ADAL" clId="{31F38D0B-174F-4E49-B943-344ECD99AA5D}" dt="2023-10-10T14:39:45.691" v="2" actId="478"/>
          <ac:picMkLst>
            <pc:docMk/>
            <pc:sldMk cId="3828212428" sldId="366"/>
            <ac:picMk id="8" creationId="{42E5988E-B96A-4508-876B-00C2AEFE064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58785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54802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5400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5131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739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39438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8946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1205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7195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6022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33817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9722F-D2AA-42D1-8511-4FDDEACF7DDF}" type="datetimeFigureOut">
              <a:rPr lang="es-PE" smtClean="0"/>
              <a:t>12/09/2025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F104A-BDD7-40B9-A497-2C19D21854D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2676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errar llave 1"/>
          <p:cNvSpPr/>
          <p:nvPr/>
        </p:nvSpPr>
        <p:spPr>
          <a:xfrm>
            <a:off x="6923060" y="209006"/>
            <a:ext cx="308812" cy="619179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Cerrar llave 8"/>
          <p:cNvSpPr/>
          <p:nvPr/>
        </p:nvSpPr>
        <p:spPr>
          <a:xfrm rot="5400000">
            <a:off x="3924568" y="3369905"/>
            <a:ext cx="425939" cy="5766479"/>
          </a:xfrm>
          <a:prstGeom prst="rightBrace">
            <a:avLst>
              <a:gd name="adj1" fmla="val 833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" name="CuadroTexto 2"/>
          <p:cNvSpPr txBox="1"/>
          <p:nvPr/>
        </p:nvSpPr>
        <p:spPr>
          <a:xfrm>
            <a:off x="7272989" y="3120237"/>
            <a:ext cx="953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55 cm</a:t>
            </a:r>
            <a:endParaRPr lang="es-PE" dirty="0"/>
          </a:p>
        </p:txBody>
      </p:sp>
      <p:sp>
        <p:nvSpPr>
          <p:cNvPr id="10" name="CuadroTexto 9"/>
          <p:cNvSpPr txBox="1"/>
          <p:nvPr/>
        </p:nvSpPr>
        <p:spPr>
          <a:xfrm>
            <a:off x="3660743" y="6488668"/>
            <a:ext cx="953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42 cm</a:t>
            </a:r>
            <a:endParaRPr lang="es-PE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314F25C3-DCF0-41E9-85FA-3CA0D8D28105}"/>
              </a:ext>
            </a:extLst>
          </p:cNvPr>
          <p:cNvSpPr txBox="1"/>
          <p:nvPr/>
        </p:nvSpPr>
        <p:spPr>
          <a:xfrm>
            <a:off x="9177141" y="5987951"/>
            <a:ext cx="1760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/>
              <a:t>CANTIDAD: 08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85FDD40B-5965-45E7-ADE0-D1C60810A0D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13"/>
          <a:stretch>
            <a:fillRect/>
          </a:stretch>
        </p:blipFill>
        <p:spPr bwMode="auto">
          <a:xfrm>
            <a:off x="4977791" y="741393"/>
            <a:ext cx="1118209" cy="368950"/>
          </a:xfrm>
          <a:prstGeom prst="rect">
            <a:avLst/>
          </a:prstGeom>
          <a:noFill/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0C7CC01-69DE-0C6E-A818-895594CE8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9430" y="676079"/>
            <a:ext cx="4206826" cy="5176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5647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7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Zevallos (OSF-PAI)</dc:creator>
  <cp:lastModifiedBy>Apps for AC Norte</cp:lastModifiedBy>
  <cp:revision>66</cp:revision>
  <cp:lastPrinted>2019-10-18T17:56:38Z</cp:lastPrinted>
  <dcterms:created xsi:type="dcterms:W3CDTF">2019-10-18T17:25:05Z</dcterms:created>
  <dcterms:modified xsi:type="dcterms:W3CDTF">2025-09-12T20:40:04Z</dcterms:modified>
</cp:coreProperties>
</file>