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E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et Matos (OSF-CAL)" userId="6fec269b-45e1-4d0c-9544-7fe97e8487cb" providerId="ADAL" clId="{7E0153E6-4A45-4C0E-83B4-57C370C2F3C9}"/>
    <pc:docChg chg="undo custSel addSld delSld modSld">
      <pc:chgData name="Lizet Matos (OSF-CAL)" userId="6fec269b-45e1-4d0c-9544-7fe97e8487cb" providerId="ADAL" clId="{7E0153E6-4A45-4C0E-83B4-57C370C2F3C9}" dt="2026-03-16T16:31:21.687" v="404" actId="47"/>
      <pc:docMkLst>
        <pc:docMk/>
      </pc:docMkLst>
      <pc:sldChg chg="del">
        <pc:chgData name="Lizet Matos (OSF-CAL)" userId="6fec269b-45e1-4d0c-9544-7fe97e8487cb" providerId="ADAL" clId="{7E0153E6-4A45-4C0E-83B4-57C370C2F3C9}" dt="2026-03-16T15:31:42.344" v="3" actId="47"/>
        <pc:sldMkLst>
          <pc:docMk/>
          <pc:sldMk cId="3329327956" sldId="257"/>
        </pc:sldMkLst>
      </pc:sldChg>
      <pc:sldChg chg="del">
        <pc:chgData name="Lizet Matos (OSF-CAL)" userId="6fec269b-45e1-4d0c-9544-7fe97e8487cb" providerId="ADAL" clId="{7E0153E6-4A45-4C0E-83B4-57C370C2F3C9}" dt="2026-03-16T16:29:45.436" v="401" actId="47"/>
        <pc:sldMkLst>
          <pc:docMk/>
          <pc:sldMk cId="1372155619" sldId="264"/>
        </pc:sldMkLst>
      </pc:sldChg>
      <pc:sldChg chg="del">
        <pc:chgData name="Lizet Matos (OSF-CAL)" userId="6fec269b-45e1-4d0c-9544-7fe97e8487cb" providerId="ADAL" clId="{7E0153E6-4A45-4C0E-83B4-57C370C2F3C9}" dt="2026-03-16T15:31:41.183" v="1" actId="47"/>
        <pc:sldMkLst>
          <pc:docMk/>
          <pc:sldMk cId="2682305987" sldId="272"/>
        </pc:sldMkLst>
      </pc:sldChg>
      <pc:sldChg chg="del">
        <pc:chgData name="Lizet Matos (OSF-CAL)" userId="6fec269b-45e1-4d0c-9544-7fe97e8487cb" providerId="ADAL" clId="{7E0153E6-4A45-4C0E-83B4-57C370C2F3C9}" dt="2026-03-16T15:31:41.725" v="2" actId="47"/>
        <pc:sldMkLst>
          <pc:docMk/>
          <pc:sldMk cId="1970978359" sldId="273"/>
        </pc:sldMkLst>
      </pc:sldChg>
      <pc:sldChg chg="del">
        <pc:chgData name="Lizet Matos (OSF-CAL)" userId="6fec269b-45e1-4d0c-9544-7fe97e8487cb" providerId="ADAL" clId="{7E0153E6-4A45-4C0E-83B4-57C370C2F3C9}" dt="2026-03-16T15:31:43.203" v="4" actId="47"/>
        <pc:sldMkLst>
          <pc:docMk/>
          <pc:sldMk cId="3602609135" sldId="274"/>
        </pc:sldMkLst>
      </pc:sldChg>
      <pc:sldChg chg="addSp delSp modSp add del mod">
        <pc:chgData name="Lizet Matos (OSF-CAL)" userId="6fec269b-45e1-4d0c-9544-7fe97e8487cb" providerId="ADAL" clId="{7E0153E6-4A45-4C0E-83B4-57C370C2F3C9}" dt="2026-03-16T16:31:21.687" v="404" actId="47"/>
        <pc:sldMkLst>
          <pc:docMk/>
          <pc:sldMk cId="3339757649" sldId="275"/>
        </pc:sldMkLst>
        <pc:spChg chg="del">
          <ac:chgData name="Lizet Matos (OSF-CAL)" userId="6fec269b-45e1-4d0c-9544-7fe97e8487cb" providerId="ADAL" clId="{7E0153E6-4A45-4C0E-83B4-57C370C2F3C9}" dt="2026-03-16T15:40:21.555" v="86" actId="478"/>
          <ac:spMkLst>
            <pc:docMk/>
            <pc:sldMk cId="3339757649" sldId="275"/>
            <ac:spMk id="2" creationId="{26DF0C97-6123-407E-34C6-77C57D09409D}"/>
          </ac:spMkLst>
        </pc:spChg>
        <pc:spChg chg="del mod">
          <ac:chgData name="Lizet Matos (OSF-CAL)" userId="6fec269b-45e1-4d0c-9544-7fe97e8487cb" providerId="ADAL" clId="{7E0153E6-4A45-4C0E-83B4-57C370C2F3C9}" dt="2026-03-16T15:40:24.946" v="87" actId="478"/>
          <ac:spMkLst>
            <pc:docMk/>
            <pc:sldMk cId="3339757649" sldId="275"/>
            <ac:spMk id="4" creationId="{CB199008-B5DF-6DE4-5717-9365ED3D7A92}"/>
          </ac:spMkLst>
        </pc:spChg>
        <pc:spChg chg="mod">
          <ac:chgData name="Lizet Matos (OSF-CAL)" userId="6fec269b-45e1-4d0c-9544-7fe97e8487cb" providerId="ADAL" clId="{7E0153E6-4A45-4C0E-83B4-57C370C2F3C9}" dt="2026-03-16T15:40:12.154" v="85"/>
          <ac:spMkLst>
            <pc:docMk/>
            <pc:sldMk cId="3339757649" sldId="275"/>
            <ac:spMk id="12" creationId="{7E9E0509-4D72-ACC2-0AE0-35BFE0E61B25}"/>
          </ac:spMkLst>
        </pc:spChg>
        <pc:spChg chg="add mod">
          <ac:chgData name="Lizet Matos (OSF-CAL)" userId="6fec269b-45e1-4d0c-9544-7fe97e8487cb" providerId="ADAL" clId="{7E0153E6-4A45-4C0E-83B4-57C370C2F3C9}" dt="2026-03-16T15:47:44.131" v="199" actId="1076"/>
          <ac:spMkLst>
            <pc:docMk/>
            <pc:sldMk cId="3339757649" sldId="275"/>
            <ac:spMk id="17" creationId="{8BF36A0E-304E-1D19-06EC-6B9D0E55238C}"/>
          </ac:spMkLst>
        </pc:spChg>
        <pc:spChg chg="add mod">
          <ac:chgData name="Lizet Matos (OSF-CAL)" userId="6fec269b-45e1-4d0c-9544-7fe97e8487cb" providerId="ADAL" clId="{7E0153E6-4A45-4C0E-83B4-57C370C2F3C9}" dt="2026-03-16T15:47:50.793" v="201" actId="1076"/>
          <ac:spMkLst>
            <pc:docMk/>
            <pc:sldMk cId="3339757649" sldId="275"/>
            <ac:spMk id="18" creationId="{1405B3B8-162C-2653-EC64-72C96552E25C}"/>
          </ac:spMkLst>
        </pc:spChg>
        <pc:spChg chg="add mod">
          <ac:chgData name="Lizet Matos (OSF-CAL)" userId="6fec269b-45e1-4d0c-9544-7fe97e8487cb" providerId="ADAL" clId="{7E0153E6-4A45-4C0E-83B4-57C370C2F3C9}" dt="2026-03-16T15:47:30.457" v="196" actId="14100"/>
          <ac:spMkLst>
            <pc:docMk/>
            <pc:sldMk cId="3339757649" sldId="275"/>
            <ac:spMk id="21" creationId="{ACB00E93-707A-C0EE-1667-D1DCAC665D1D}"/>
          </ac:spMkLst>
        </pc:spChg>
        <pc:grpChg chg="del">
          <ac:chgData name="Lizet Matos (OSF-CAL)" userId="6fec269b-45e1-4d0c-9544-7fe97e8487cb" providerId="ADAL" clId="{7E0153E6-4A45-4C0E-83B4-57C370C2F3C9}" dt="2026-03-16T15:31:45.381" v="5" actId="478"/>
          <ac:grpSpMkLst>
            <pc:docMk/>
            <pc:sldMk cId="3339757649" sldId="275"/>
            <ac:grpSpMk id="16" creationId="{C02F58BC-0570-15D3-F025-EBB511214098}"/>
          </ac:grpSpMkLst>
        </pc:grpChg>
        <pc:picChg chg="mod">
          <ac:chgData name="Lizet Matos (OSF-CAL)" userId="6fec269b-45e1-4d0c-9544-7fe97e8487cb" providerId="ADAL" clId="{7E0153E6-4A45-4C0E-83B4-57C370C2F3C9}" dt="2026-03-16T15:48:16.425" v="205" actId="14100"/>
          <ac:picMkLst>
            <pc:docMk/>
            <pc:sldMk cId="3339757649" sldId="275"/>
            <ac:picMk id="7" creationId="{CDF09A23-E193-19BD-7157-D82617A470EC}"/>
          </ac:picMkLst>
        </pc:picChg>
        <pc:picChg chg="add del mod modCrop">
          <ac:chgData name="Lizet Matos (OSF-CAL)" userId="6fec269b-45e1-4d0c-9544-7fe97e8487cb" providerId="ADAL" clId="{7E0153E6-4A45-4C0E-83B4-57C370C2F3C9}" dt="2026-03-16T15:48:03.629" v="204" actId="14100"/>
          <ac:picMkLst>
            <pc:docMk/>
            <pc:sldMk cId="3339757649" sldId="275"/>
            <ac:picMk id="8" creationId="{885AE221-A028-2188-F167-F8061CE70787}"/>
          </ac:picMkLst>
        </pc:picChg>
        <pc:picChg chg="add mod modCrop">
          <ac:chgData name="Lizet Matos (OSF-CAL)" userId="6fec269b-45e1-4d0c-9544-7fe97e8487cb" providerId="ADAL" clId="{7E0153E6-4A45-4C0E-83B4-57C370C2F3C9}" dt="2026-03-16T15:47:47.784" v="200" actId="1076"/>
          <ac:picMkLst>
            <pc:docMk/>
            <pc:sldMk cId="3339757649" sldId="275"/>
            <ac:picMk id="14" creationId="{F662EF94-AFF5-4301-F2BC-90301564C2DC}"/>
          </ac:picMkLst>
        </pc:picChg>
        <pc:picChg chg="add mod modCrop">
          <ac:chgData name="Lizet Matos (OSF-CAL)" userId="6fec269b-45e1-4d0c-9544-7fe97e8487cb" providerId="ADAL" clId="{7E0153E6-4A45-4C0E-83B4-57C370C2F3C9}" dt="2026-03-16T15:47:37.721" v="197" actId="1076"/>
          <ac:picMkLst>
            <pc:docMk/>
            <pc:sldMk cId="3339757649" sldId="275"/>
            <ac:picMk id="20" creationId="{72EE3363-3503-1F55-B7AD-224B32C5C4D3}"/>
          </ac:picMkLst>
        </pc:picChg>
      </pc:sldChg>
      <pc:sldChg chg="addSp delSp modSp add mod delAnim modAnim">
        <pc:chgData name="Lizet Matos (OSF-CAL)" userId="6fec269b-45e1-4d0c-9544-7fe97e8487cb" providerId="ADAL" clId="{7E0153E6-4A45-4C0E-83B4-57C370C2F3C9}" dt="2026-03-16T16:24:26.145" v="400" actId="20577"/>
        <pc:sldMkLst>
          <pc:docMk/>
          <pc:sldMk cId="1593692146" sldId="276"/>
        </pc:sldMkLst>
        <pc:spChg chg="mod">
          <ac:chgData name="Lizet Matos (OSF-CAL)" userId="6fec269b-45e1-4d0c-9544-7fe97e8487cb" providerId="ADAL" clId="{7E0153E6-4A45-4C0E-83B4-57C370C2F3C9}" dt="2026-03-16T16:24:26.145" v="400" actId="20577"/>
          <ac:spMkLst>
            <pc:docMk/>
            <pc:sldMk cId="1593692146" sldId="276"/>
            <ac:spMk id="12" creationId="{4594B1BA-601E-A359-94DD-895D4825B83A}"/>
          </ac:spMkLst>
        </pc:spChg>
        <pc:spChg chg="del">
          <ac:chgData name="Lizet Matos (OSF-CAL)" userId="6fec269b-45e1-4d0c-9544-7fe97e8487cb" providerId="ADAL" clId="{7E0153E6-4A45-4C0E-83B4-57C370C2F3C9}" dt="2026-03-16T15:45:18.164" v="166" actId="478"/>
          <ac:spMkLst>
            <pc:docMk/>
            <pc:sldMk cId="1593692146" sldId="276"/>
            <ac:spMk id="17" creationId="{5C7844F2-47C3-E35E-D7F3-0551261D2748}"/>
          </ac:spMkLst>
        </pc:spChg>
        <pc:spChg chg="del">
          <ac:chgData name="Lizet Matos (OSF-CAL)" userId="6fec269b-45e1-4d0c-9544-7fe97e8487cb" providerId="ADAL" clId="{7E0153E6-4A45-4C0E-83B4-57C370C2F3C9}" dt="2026-03-16T15:45:16.457" v="165" actId="478"/>
          <ac:spMkLst>
            <pc:docMk/>
            <pc:sldMk cId="1593692146" sldId="276"/>
            <ac:spMk id="18" creationId="{48A8B26D-046D-6132-6AE0-A20273193581}"/>
          </ac:spMkLst>
        </pc:spChg>
        <pc:spChg chg="add mod">
          <ac:chgData name="Lizet Matos (OSF-CAL)" userId="6fec269b-45e1-4d0c-9544-7fe97e8487cb" providerId="ADAL" clId="{7E0153E6-4A45-4C0E-83B4-57C370C2F3C9}" dt="2026-03-16T16:23:30.530" v="386" actId="1582"/>
          <ac:spMkLst>
            <pc:docMk/>
            <pc:sldMk cId="1593692146" sldId="276"/>
            <ac:spMk id="29" creationId="{BC478106-4068-1DDB-BCA7-2D8BEF7086E5}"/>
          </ac:spMkLst>
        </pc:spChg>
        <pc:spChg chg="add mod">
          <ac:chgData name="Lizet Matos (OSF-CAL)" userId="6fec269b-45e1-4d0c-9544-7fe97e8487cb" providerId="ADAL" clId="{7E0153E6-4A45-4C0E-83B4-57C370C2F3C9}" dt="2026-03-16T16:23:40.214" v="388" actId="1076"/>
          <ac:spMkLst>
            <pc:docMk/>
            <pc:sldMk cId="1593692146" sldId="276"/>
            <ac:spMk id="30" creationId="{4F3BB84F-72AD-173E-12A1-077933B9B124}"/>
          </ac:spMkLst>
        </pc:spChg>
        <pc:spChg chg="add mod">
          <ac:chgData name="Lizet Matos (OSF-CAL)" userId="6fec269b-45e1-4d0c-9544-7fe97e8487cb" providerId="ADAL" clId="{7E0153E6-4A45-4C0E-83B4-57C370C2F3C9}" dt="2026-03-16T16:23:54.296" v="394" actId="1076"/>
          <ac:spMkLst>
            <pc:docMk/>
            <pc:sldMk cId="1593692146" sldId="276"/>
            <ac:spMk id="31" creationId="{F9BFCE78-3BC5-B720-69DA-4525BE49D226}"/>
          </ac:spMkLst>
        </pc:spChg>
        <pc:spChg chg="add mod">
          <ac:chgData name="Lizet Matos (OSF-CAL)" userId="6fec269b-45e1-4d0c-9544-7fe97e8487cb" providerId="ADAL" clId="{7E0153E6-4A45-4C0E-83B4-57C370C2F3C9}" dt="2026-03-16T16:23:48.650" v="392" actId="14100"/>
          <ac:spMkLst>
            <pc:docMk/>
            <pc:sldMk cId="1593692146" sldId="276"/>
            <ac:spMk id="32" creationId="{30C32C12-28C1-F91D-4D21-9680E95FBD25}"/>
          </ac:spMkLst>
        </pc:spChg>
        <pc:spChg chg="add mod">
          <ac:chgData name="Lizet Matos (OSF-CAL)" userId="6fec269b-45e1-4d0c-9544-7fe97e8487cb" providerId="ADAL" clId="{7E0153E6-4A45-4C0E-83B4-57C370C2F3C9}" dt="2026-03-16T16:24:02.997" v="397" actId="14100"/>
          <ac:spMkLst>
            <pc:docMk/>
            <pc:sldMk cId="1593692146" sldId="276"/>
            <ac:spMk id="33" creationId="{BA76F00E-2DC6-11A6-CD66-34EDEB90144A}"/>
          </ac:spMkLst>
        </pc:spChg>
        <pc:picChg chg="add mod modCrop">
          <ac:chgData name="Lizet Matos (OSF-CAL)" userId="6fec269b-45e1-4d0c-9544-7fe97e8487cb" providerId="ADAL" clId="{7E0153E6-4A45-4C0E-83B4-57C370C2F3C9}" dt="2026-03-16T16:22:30.436" v="379" actId="1076"/>
          <ac:picMkLst>
            <pc:docMk/>
            <pc:sldMk cId="1593692146" sldId="276"/>
            <ac:picMk id="3" creationId="{4395CA32-0DD4-923B-803D-E7D0CE660F86}"/>
          </ac:picMkLst>
        </pc:picChg>
        <pc:picChg chg="mod">
          <ac:chgData name="Lizet Matos (OSF-CAL)" userId="6fec269b-45e1-4d0c-9544-7fe97e8487cb" providerId="ADAL" clId="{7E0153E6-4A45-4C0E-83B4-57C370C2F3C9}" dt="2026-03-16T15:48:38.608" v="207" actId="1076"/>
          <ac:picMkLst>
            <pc:docMk/>
            <pc:sldMk cId="1593692146" sldId="276"/>
            <ac:picMk id="7" creationId="{4FC380BC-17D9-808F-CAE3-AB49B5D19B9A}"/>
          </ac:picMkLst>
        </pc:picChg>
        <pc:picChg chg="del">
          <ac:chgData name="Lizet Matos (OSF-CAL)" userId="6fec269b-45e1-4d0c-9544-7fe97e8487cb" providerId="ADAL" clId="{7E0153E6-4A45-4C0E-83B4-57C370C2F3C9}" dt="2026-03-16T15:45:14.882" v="164" actId="478"/>
          <ac:picMkLst>
            <pc:docMk/>
            <pc:sldMk cId="1593692146" sldId="276"/>
            <ac:picMk id="8" creationId="{92BC56CC-939A-B8D1-491E-B5168F6403CD}"/>
          </ac:picMkLst>
        </pc:picChg>
        <pc:picChg chg="add mod modCrop">
          <ac:chgData name="Lizet Matos (OSF-CAL)" userId="6fec269b-45e1-4d0c-9544-7fe97e8487cb" providerId="ADAL" clId="{7E0153E6-4A45-4C0E-83B4-57C370C2F3C9}" dt="2026-03-16T16:22:09.219" v="374" actId="1076"/>
          <ac:picMkLst>
            <pc:docMk/>
            <pc:sldMk cId="1593692146" sldId="276"/>
            <ac:picMk id="9" creationId="{91A6873D-BB8D-91E4-3A59-3A0F7AA920E3}"/>
          </ac:picMkLst>
        </pc:picChg>
        <pc:picChg chg="add del mod">
          <ac:chgData name="Lizet Matos (OSF-CAL)" userId="6fec269b-45e1-4d0c-9544-7fe97e8487cb" providerId="ADAL" clId="{7E0153E6-4A45-4C0E-83B4-57C370C2F3C9}" dt="2026-03-16T15:54:27.645" v="233" actId="478"/>
          <ac:picMkLst>
            <pc:docMk/>
            <pc:sldMk cId="1593692146" sldId="276"/>
            <ac:picMk id="11" creationId="{20A2D7A2-A470-9704-4DBC-041B38B2C881}"/>
          </ac:picMkLst>
        </pc:picChg>
        <pc:picChg chg="del">
          <ac:chgData name="Lizet Matos (OSF-CAL)" userId="6fec269b-45e1-4d0c-9544-7fe97e8487cb" providerId="ADAL" clId="{7E0153E6-4A45-4C0E-83B4-57C370C2F3C9}" dt="2026-03-16T15:45:12.965" v="163" actId="478"/>
          <ac:picMkLst>
            <pc:docMk/>
            <pc:sldMk cId="1593692146" sldId="276"/>
            <ac:picMk id="14" creationId="{3D5B9F1B-2776-0BD4-76A1-2DE5FFBD5A8C}"/>
          </ac:picMkLst>
        </pc:picChg>
        <pc:picChg chg="add mod modCrop">
          <ac:chgData name="Lizet Matos (OSF-CAL)" userId="6fec269b-45e1-4d0c-9544-7fe97e8487cb" providerId="ADAL" clId="{7E0153E6-4A45-4C0E-83B4-57C370C2F3C9}" dt="2026-03-16T16:22:19.135" v="377" actId="1076"/>
          <ac:picMkLst>
            <pc:docMk/>
            <pc:sldMk cId="1593692146" sldId="276"/>
            <ac:picMk id="15" creationId="{D123ABD7-EFFE-C1B8-B0BB-9E91FB735BB4}"/>
          </ac:picMkLst>
        </pc:picChg>
        <pc:picChg chg="add mod modCrop">
          <ac:chgData name="Lizet Matos (OSF-CAL)" userId="6fec269b-45e1-4d0c-9544-7fe97e8487cb" providerId="ADAL" clId="{7E0153E6-4A45-4C0E-83B4-57C370C2F3C9}" dt="2026-03-16T16:22:15.505" v="376" actId="1076"/>
          <ac:picMkLst>
            <pc:docMk/>
            <pc:sldMk cId="1593692146" sldId="276"/>
            <ac:picMk id="19" creationId="{2F53B733-9815-F72D-104A-83964DB03F30}"/>
          </ac:picMkLst>
        </pc:picChg>
        <pc:picChg chg="add mod modCrop">
          <ac:chgData name="Lizet Matos (OSF-CAL)" userId="6fec269b-45e1-4d0c-9544-7fe97e8487cb" providerId="ADAL" clId="{7E0153E6-4A45-4C0E-83B4-57C370C2F3C9}" dt="2026-03-16T16:22:32.658" v="380" actId="1076"/>
          <ac:picMkLst>
            <pc:docMk/>
            <pc:sldMk cId="1593692146" sldId="276"/>
            <ac:picMk id="21" creationId="{754C04F7-E995-26EF-3230-7F43A280C686}"/>
          </ac:picMkLst>
        </pc:picChg>
        <pc:picChg chg="add del mod">
          <ac:chgData name="Lizet Matos (OSF-CAL)" userId="6fec269b-45e1-4d0c-9544-7fe97e8487cb" providerId="ADAL" clId="{7E0153E6-4A45-4C0E-83B4-57C370C2F3C9}" dt="2026-03-16T15:54:01.117" v="225" actId="478"/>
          <ac:picMkLst>
            <pc:docMk/>
            <pc:sldMk cId="1593692146" sldId="276"/>
            <ac:picMk id="23" creationId="{7EC289D5-BD67-03A8-A584-5543EC0A6AE5}"/>
          </ac:picMkLst>
        </pc:picChg>
        <pc:picChg chg="add mod modCrop">
          <ac:chgData name="Lizet Matos (OSF-CAL)" userId="6fec269b-45e1-4d0c-9544-7fe97e8487cb" providerId="ADAL" clId="{7E0153E6-4A45-4C0E-83B4-57C370C2F3C9}" dt="2026-03-16T16:22:24.439" v="378" actId="1076"/>
          <ac:picMkLst>
            <pc:docMk/>
            <pc:sldMk cId="1593692146" sldId="276"/>
            <ac:picMk id="25" creationId="{FF69886E-C0E4-81DC-DD26-21A9ABF3F3FF}"/>
          </ac:picMkLst>
        </pc:picChg>
        <pc:picChg chg="add mod modCrop">
          <ac:chgData name="Lizet Matos (OSF-CAL)" userId="6fec269b-45e1-4d0c-9544-7fe97e8487cb" providerId="ADAL" clId="{7E0153E6-4A45-4C0E-83B4-57C370C2F3C9}" dt="2026-03-16T16:22:10.808" v="375" actId="1076"/>
          <ac:picMkLst>
            <pc:docMk/>
            <pc:sldMk cId="1593692146" sldId="276"/>
            <ac:picMk id="26" creationId="{DBC34A70-A4CC-E619-C623-8C82E48BFC1E}"/>
          </ac:picMkLst>
        </pc:picChg>
        <pc:picChg chg="add mod modCrop">
          <ac:chgData name="Lizet Matos (OSF-CAL)" userId="6fec269b-45e1-4d0c-9544-7fe97e8487cb" providerId="ADAL" clId="{7E0153E6-4A45-4C0E-83B4-57C370C2F3C9}" dt="2026-03-16T16:21:53.163" v="369" actId="1076"/>
          <ac:picMkLst>
            <pc:docMk/>
            <pc:sldMk cId="1593692146" sldId="276"/>
            <ac:picMk id="28" creationId="{7596EF4F-F71B-B1D3-7E03-B6C1A20C45E3}"/>
          </ac:picMkLst>
        </pc:picChg>
      </pc:sldChg>
      <pc:sldChg chg="new del">
        <pc:chgData name="Lizet Matos (OSF-CAL)" userId="6fec269b-45e1-4d0c-9544-7fe97e8487cb" providerId="ADAL" clId="{7E0153E6-4A45-4C0E-83B4-57C370C2F3C9}" dt="2026-03-16T16:29:58.979" v="403" actId="47"/>
        <pc:sldMkLst>
          <pc:docMk/>
          <pc:sldMk cId="2300687328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E5C27-6652-F248-A0D8-6719B668F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ADF18D-4040-9A85-46E8-0AB35B626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DD7A2B-9585-0C14-9491-23BC0D4F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12CC-84DD-48F7-A3D0-EC136B7CAD6C}" type="datetimeFigureOut">
              <a:rPr lang="es-PE" smtClean="0"/>
              <a:t>16/03/2026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EB926B-2C93-CADB-59B5-860DE905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07A1E-F6C8-85F5-3E04-1D7F4E1C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0397-5CEF-49B4-A663-580CDB8345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735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C0687-7AEF-0787-1993-BE65A40B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FB8E6D-3F67-B588-D58A-BA9EB8EDB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CB01A-2BE0-0F3E-07F6-0B8FA6B6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12CC-84DD-48F7-A3D0-EC136B7CAD6C}" type="datetimeFigureOut">
              <a:rPr lang="es-PE" smtClean="0"/>
              <a:t>16/03/2026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38435B-9073-ABE5-FC9F-182CB81B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5AE6C-D362-C2EC-053B-0D63EF3F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0397-5CEF-49B4-A663-580CDB8345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769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C93907-0DA4-10BC-5A40-D84F5E402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005490-6FBF-D663-9655-8692FD79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5F251D-D543-4E6F-F7C4-4CD0CB8E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12CC-84DD-48F7-A3D0-EC136B7CAD6C}" type="datetimeFigureOut">
              <a:rPr lang="es-PE" smtClean="0"/>
              <a:t>16/03/2026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F1377-BD38-3FA1-3DC7-5D8AFD81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E698D-239E-6831-8E08-34BD23FB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0397-5CEF-49B4-A663-580CDB8345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416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45BF8-B0EF-07FD-5B0E-3CB23733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DCA265-47AC-08E4-9394-C83A8EFA8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C5A7B-4EF1-3E65-ADC4-59708477E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12CC-84DD-48F7-A3D0-EC136B7CAD6C}" type="datetimeFigureOut">
              <a:rPr lang="es-PE" smtClean="0"/>
              <a:t>16/03/2026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F86F25-D05F-D29C-6879-86AE626B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C2ED65-85C1-3766-390E-90D19852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0397-5CEF-49B4-A663-580CDB8345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982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EAA90-8138-E686-6BBC-F7D31555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EBF926-0DB4-5507-C12B-E9F14EECC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0354A2-B9EC-3B3A-9FB5-8B0AF189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12CC-84DD-48F7-A3D0-EC136B7CAD6C}" type="datetimeFigureOut">
              <a:rPr lang="es-PE" smtClean="0"/>
              <a:t>16/03/2026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B21314-0F55-0EDE-2766-A3CAFB3A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60A32F-C401-FFAD-3667-8EA5FAF8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0397-5CEF-49B4-A663-580CDB8345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94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E9153-DAC9-3535-83E1-F3643294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31A0F5-37DC-4619-E43F-81F59BAD8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5723D3-979D-3B37-D4BD-1F447E770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85C170-E601-4663-6B76-C8D19371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12CC-84DD-48F7-A3D0-EC136B7CAD6C}" type="datetimeFigureOut">
              <a:rPr lang="es-PE" smtClean="0"/>
              <a:t>16/03/2026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16A117-FE2A-0A24-2341-05DBEC10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942E56-B74B-746A-94BA-62946EC0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0397-5CEF-49B4-A663-580CDB8345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417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FE014-ACDC-4194-E00F-72FB7993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D1D5B7-8393-BCBD-5CFD-E6F6DFB29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48D0B4-5AF6-DAE1-8666-F1A37C1D6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DE1A0C-8C6C-F279-5B9C-7758DC662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A2C808-BF97-FFFB-F95A-09C57BBB8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8B198F-0C64-3C62-2782-40B0003D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12CC-84DD-48F7-A3D0-EC136B7CAD6C}" type="datetimeFigureOut">
              <a:rPr lang="es-PE" smtClean="0"/>
              <a:t>16/03/2026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96D96D-2109-CB70-16E0-47C8C9C4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78B2C1-2770-E783-1E9F-5D5CEDDA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0397-5CEF-49B4-A663-580CDB8345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22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C3A9D-6B63-34F7-16BC-604E1D77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AB42DF-452D-70ED-904F-F4D77C34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12CC-84DD-48F7-A3D0-EC136B7CAD6C}" type="datetimeFigureOut">
              <a:rPr lang="es-PE" smtClean="0"/>
              <a:t>16/03/2026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D40721-7589-3948-C89F-AA86664F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2E2338-7493-630E-0903-69520079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0397-5CEF-49B4-A663-580CDB8345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424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D4077C-6612-0E7E-8933-7A8C84C8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12CC-84DD-48F7-A3D0-EC136B7CAD6C}" type="datetimeFigureOut">
              <a:rPr lang="es-PE" smtClean="0"/>
              <a:t>16/03/2026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C60A15-C109-91D7-C5E9-E4D1E736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B98FAE-DBBB-71A5-2342-F6DC106A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0397-5CEF-49B4-A663-580CDB8345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46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78238-2A98-9965-8E83-1F461BC7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8FC5FF-15FD-A11F-263B-03BDF59E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7F0327-0FF4-74C4-7986-FC6BC9F01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ABB0D6-1A94-6A04-5338-18953C7B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12CC-84DD-48F7-A3D0-EC136B7CAD6C}" type="datetimeFigureOut">
              <a:rPr lang="es-PE" smtClean="0"/>
              <a:t>16/03/2026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105761-4F2B-E553-32E1-90AD6C74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E958F8-1FF1-0D85-4B8E-9B614F2A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0397-5CEF-49B4-A663-580CDB8345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313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EA87D-5FC6-3B05-B6C9-C9BFD88D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0D22E6-0571-D856-3BAF-53DD9DE71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D25132-0005-6EA5-5B78-1164BBE94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68B2D8-E474-E3A2-060D-00E8E398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12CC-84DD-48F7-A3D0-EC136B7CAD6C}" type="datetimeFigureOut">
              <a:rPr lang="es-PE" smtClean="0"/>
              <a:t>16/03/2026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1649E7-55F8-E81A-80EA-19D3AAB0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474189-42EE-C005-455F-14D29097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0397-5CEF-49B4-A663-580CDB8345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713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A29556-8502-1472-75EE-3D3C0980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8695CF-E280-73D9-E1C8-BC238A573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C30B76-2257-0AF1-E784-34C0A6705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412CC-84DD-48F7-A3D0-EC136B7CAD6C}" type="datetimeFigureOut">
              <a:rPr lang="es-PE" smtClean="0"/>
              <a:t>16/03/2026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B1751-0A9C-57B6-DE71-7E672781E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89B100-6A64-29FD-BE4A-2581EA45B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B0397-5CEF-49B4-A663-580CDB8345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3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7EF38-EE2A-D7B1-4EF7-16BF5935B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EED80E-44D1-8DF6-EAED-44D1EE918447}"/>
              </a:ext>
            </a:extLst>
          </p:cNvPr>
          <p:cNvSpPr/>
          <p:nvPr/>
        </p:nvSpPr>
        <p:spPr>
          <a:xfrm>
            <a:off x="225811" y="233081"/>
            <a:ext cx="11726041" cy="64725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16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921B8E1-02A1-9B23-CEF7-642B31AB32F3}"/>
              </a:ext>
            </a:extLst>
          </p:cNvPr>
          <p:cNvSpPr/>
          <p:nvPr/>
        </p:nvSpPr>
        <p:spPr>
          <a:xfrm>
            <a:off x="146442" y="152399"/>
            <a:ext cx="11892844" cy="6619722"/>
          </a:xfrm>
          <a:prstGeom prst="rect">
            <a:avLst/>
          </a:prstGeom>
          <a:noFill/>
          <a:ln w="57150">
            <a:solidFill>
              <a:srgbClr val="2027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16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C380BC-17D9-808F-CAE3-AB49B5D1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21" t="3520" r="39910" b="2517"/>
          <a:stretch/>
        </p:blipFill>
        <p:spPr>
          <a:xfrm>
            <a:off x="11354373" y="315392"/>
            <a:ext cx="506850" cy="1139336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361E8D95-2B55-232C-0709-34CA65C42439}"/>
              </a:ext>
            </a:extLst>
          </p:cNvPr>
          <p:cNvSpPr/>
          <p:nvPr/>
        </p:nvSpPr>
        <p:spPr>
          <a:xfrm>
            <a:off x="425586" y="315392"/>
            <a:ext cx="1643845" cy="789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594B1BA-601E-A359-94DD-895D4825B83A}"/>
              </a:ext>
            </a:extLst>
          </p:cNvPr>
          <p:cNvSpPr/>
          <p:nvPr/>
        </p:nvSpPr>
        <p:spPr>
          <a:xfrm>
            <a:off x="2148799" y="349366"/>
            <a:ext cx="9114945" cy="7897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3200" b="1" spc="113" dirty="0">
                <a:solidFill>
                  <a:srgbClr val="002060"/>
                </a:solidFill>
                <a:latin typeface="Milkshake" pitchFamily="2" charset="0"/>
                <a:ea typeface="Microsoft YaHei UI" panose="020B0503020204020204" pitchFamily="34" charset="-122"/>
                <a:cs typeface="MV Boli" panose="02000500030200090000" pitchFamily="2" charset="0"/>
              </a:rPr>
              <a:t>PRESENCIA DE MATERIAS EXTRAÑAS EN LA POTA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95CA32-0DD4-923B-803D-E7D0CE660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27077" b="17128"/>
          <a:stretch>
            <a:fillRect/>
          </a:stretch>
        </p:blipFill>
        <p:spPr>
          <a:xfrm>
            <a:off x="3414787" y="4141076"/>
            <a:ext cx="2336725" cy="2410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1A6873D-BB8D-91E4-3A59-3A0F7AA92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39375" r="473" b="14836"/>
          <a:stretch>
            <a:fillRect/>
          </a:stretch>
        </p:blipFill>
        <p:spPr>
          <a:xfrm rot="16200000">
            <a:off x="700630" y="1546414"/>
            <a:ext cx="2405951" cy="233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123ABD7-EFFE-C1B8-B0BB-9E91FB735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12498" r="13882" b="28411"/>
          <a:stretch>
            <a:fillRect/>
          </a:stretch>
        </p:blipFill>
        <p:spPr>
          <a:xfrm>
            <a:off x="8922857" y="4116095"/>
            <a:ext cx="2336725" cy="2440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F53B733-9815-F72D-104A-83964DB03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7" b="12071"/>
          <a:stretch>
            <a:fillRect/>
          </a:stretch>
        </p:blipFill>
        <p:spPr>
          <a:xfrm>
            <a:off x="6177638" y="1514760"/>
            <a:ext cx="2336725" cy="2410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54C04F7-E995-26EF-3230-7F43A280C6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1" b="16121"/>
          <a:stretch>
            <a:fillRect/>
          </a:stretch>
        </p:blipFill>
        <p:spPr>
          <a:xfrm>
            <a:off x="735244" y="4102683"/>
            <a:ext cx="2336725" cy="2405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F69886E-C0E4-81DC-DD26-21A9ABF3F3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6" b="12710"/>
          <a:stretch>
            <a:fillRect/>
          </a:stretch>
        </p:blipFill>
        <p:spPr>
          <a:xfrm>
            <a:off x="6223461" y="4150330"/>
            <a:ext cx="2323255" cy="2405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BC34A70-A4CC-E619-C623-8C82E48BFC1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4453" b="28042"/>
          <a:stretch>
            <a:fillRect/>
          </a:stretch>
        </p:blipFill>
        <p:spPr>
          <a:xfrm>
            <a:off x="3414788" y="1511800"/>
            <a:ext cx="2336725" cy="2410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596EF4F-F71B-B1D3-7E03-B6C1A20C45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30036" r="14710" b="20493"/>
          <a:stretch>
            <a:fillRect/>
          </a:stretch>
        </p:blipFill>
        <p:spPr>
          <a:xfrm>
            <a:off x="8940489" y="1526590"/>
            <a:ext cx="2323255" cy="2440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9" name="Elipse 28">
            <a:extLst>
              <a:ext uri="{FF2B5EF4-FFF2-40B4-BE49-F238E27FC236}">
                <a16:creationId xmlns:a16="http://schemas.microsoft.com/office/drawing/2014/main" id="{BC478106-4068-1DDB-BCA7-2D8BEF7086E5}"/>
              </a:ext>
            </a:extLst>
          </p:cNvPr>
          <p:cNvSpPr/>
          <p:nvPr/>
        </p:nvSpPr>
        <p:spPr>
          <a:xfrm>
            <a:off x="1247508" y="2147455"/>
            <a:ext cx="1274019" cy="1385454"/>
          </a:xfrm>
          <a:prstGeom prst="ellipse">
            <a:avLst/>
          </a:prstGeom>
          <a:noFill/>
          <a:ln w="38100">
            <a:solidFill>
              <a:srgbClr val="2DEBB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F3BB84F-72AD-173E-12A1-077933B9B124}"/>
              </a:ext>
            </a:extLst>
          </p:cNvPr>
          <p:cNvSpPr/>
          <p:nvPr/>
        </p:nvSpPr>
        <p:spPr>
          <a:xfrm>
            <a:off x="3516694" y="2147455"/>
            <a:ext cx="1274019" cy="1385454"/>
          </a:xfrm>
          <a:prstGeom prst="ellipse">
            <a:avLst/>
          </a:prstGeom>
          <a:noFill/>
          <a:ln w="38100">
            <a:solidFill>
              <a:srgbClr val="2DEBB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F9BFCE78-3BC5-B720-69DA-4525BE49D226}"/>
              </a:ext>
            </a:extLst>
          </p:cNvPr>
          <p:cNvSpPr/>
          <p:nvPr/>
        </p:nvSpPr>
        <p:spPr>
          <a:xfrm>
            <a:off x="1013589" y="4487478"/>
            <a:ext cx="1631051" cy="1417985"/>
          </a:xfrm>
          <a:prstGeom prst="ellipse">
            <a:avLst/>
          </a:prstGeom>
          <a:noFill/>
          <a:ln w="38100">
            <a:solidFill>
              <a:srgbClr val="2DEBB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30C32C12-28C1-F91D-4D21-9680E95FBD25}"/>
              </a:ext>
            </a:extLst>
          </p:cNvPr>
          <p:cNvSpPr/>
          <p:nvPr/>
        </p:nvSpPr>
        <p:spPr>
          <a:xfrm>
            <a:off x="9213274" y="4442087"/>
            <a:ext cx="1525852" cy="1778603"/>
          </a:xfrm>
          <a:prstGeom prst="ellipse">
            <a:avLst/>
          </a:prstGeom>
          <a:noFill/>
          <a:ln w="38100">
            <a:solidFill>
              <a:srgbClr val="2DEBB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BA76F00E-2DC6-11A6-CD66-34EDEB90144A}"/>
              </a:ext>
            </a:extLst>
          </p:cNvPr>
          <p:cNvSpPr/>
          <p:nvPr/>
        </p:nvSpPr>
        <p:spPr>
          <a:xfrm>
            <a:off x="9106923" y="2125449"/>
            <a:ext cx="1632203" cy="1407459"/>
          </a:xfrm>
          <a:prstGeom prst="ellipse">
            <a:avLst/>
          </a:prstGeom>
          <a:noFill/>
          <a:ln w="38100">
            <a:solidFill>
              <a:srgbClr val="2DEBB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3692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c84eb16-545c-4d06-93cf-0011af554add}" enabled="0" method="" siteId="{ac84eb16-545c-4d06-93cf-0011af554ad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Milkshake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Esther Coronel (OSF-CAL)</dc:creator>
  <cp:lastModifiedBy>Lizet Matos (OSF-CAL)</cp:lastModifiedBy>
  <cp:revision>2</cp:revision>
  <dcterms:created xsi:type="dcterms:W3CDTF">2023-07-20T20:50:05Z</dcterms:created>
  <dcterms:modified xsi:type="dcterms:W3CDTF">2026-03-16T16:31:24Z</dcterms:modified>
</cp:coreProperties>
</file>