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57" r:id="rId1"/>
  </p:sldMasterIdLst>
  <p:notesMasterIdLst>
    <p:notesMasterId r:id="rId8"/>
  </p:notesMasterIdLst>
  <p:sldIdLst>
    <p:sldId id="289" r:id="rId2"/>
    <p:sldId id="290" r:id="rId3"/>
    <p:sldId id="260" r:id="rId4"/>
    <p:sldId id="264" r:id="rId5"/>
    <p:sldId id="291" r:id="rId6"/>
    <p:sldId id="278" r:id="rId7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fe de Turno AC Tierra Colorada (OSF-PAI)" initials="JdTATC(" lastIdx="1" clrIdx="0">
    <p:extLst>
      <p:ext uri="{19B8F6BF-5375-455C-9EA6-DF929625EA0E}">
        <p15:presenceInfo xmlns:p15="http://schemas.microsoft.com/office/powerpoint/2012/main" userId="Jefe de Turno AC Tierra Colorada (OSF-PAI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158A"/>
    <a:srgbClr val="FF33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4183A8-C8CF-4D48-A0A5-2706E9F67B0A}" type="datetimeFigureOut">
              <a:rPr lang="es-PE" smtClean="0"/>
              <a:t>9/03/2022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9B9B8-F153-4807-B6AB-A76D3397F40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77554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66355-66A0-4323-813F-575054DFC2ED}" type="datetimeFigureOut">
              <a:rPr lang="es-PE" smtClean="0"/>
              <a:t>9/03/2022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CC11-9EE9-470E-BA6F-55DB316C315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3442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66355-66A0-4323-813F-575054DFC2ED}" type="datetimeFigureOut">
              <a:rPr lang="es-PE" smtClean="0"/>
              <a:t>9/03/2022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CC11-9EE9-470E-BA6F-55DB316C315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22380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66355-66A0-4323-813F-575054DFC2ED}" type="datetimeFigureOut">
              <a:rPr lang="es-PE" smtClean="0"/>
              <a:t>9/03/2022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CC11-9EE9-470E-BA6F-55DB316C315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612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66355-66A0-4323-813F-575054DFC2ED}" type="datetimeFigureOut">
              <a:rPr lang="es-PE" smtClean="0"/>
              <a:t>9/03/2022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CC11-9EE9-470E-BA6F-55DB316C315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28474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66355-66A0-4323-813F-575054DFC2ED}" type="datetimeFigureOut">
              <a:rPr lang="es-PE" smtClean="0"/>
              <a:t>9/03/2022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CC11-9EE9-470E-BA6F-55DB316C315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13918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66355-66A0-4323-813F-575054DFC2ED}" type="datetimeFigureOut">
              <a:rPr lang="es-PE" smtClean="0"/>
              <a:t>9/03/2022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CC11-9EE9-470E-BA6F-55DB316C315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0002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66355-66A0-4323-813F-575054DFC2ED}" type="datetimeFigureOut">
              <a:rPr lang="es-PE" smtClean="0"/>
              <a:t>9/03/2022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CC11-9EE9-470E-BA6F-55DB316C315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21085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66355-66A0-4323-813F-575054DFC2ED}" type="datetimeFigureOut">
              <a:rPr lang="es-PE" smtClean="0"/>
              <a:t>9/03/2022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CC11-9EE9-470E-BA6F-55DB316C315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01025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66355-66A0-4323-813F-575054DFC2ED}" type="datetimeFigureOut">
              <a:rPr lang="es-PE" smtClean="0"/>
              <a:t>9/03/2022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CC11-9EE9-470E-BA6F-55DB316C315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47438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66355-66A0-4323-813F-575054DFC2ED}" type="datetimeFigureOut">
              <a:rPr lang="es-PE" smtClean="0"/>
              <a:t>9/03/2022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CC11-9EE9-470E-BA6F-55DB316C315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396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66355-66A0-4323-813F-575054DFC2ED}" type="datetimeFigureOut">
              <a:rPr lang="es-PE" smtClean="0"/>
              <a:t>9/03/2022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CC11-9EE9-470E-BA6F-55DB316C315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5897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66355-66A0-4323-813F-575054DFC2ED}" type="datetimeFigureOut">
              <a:rPr lang="es-PE" smtClean="0"/>
              <a:t>9/03/2022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4CC11-9EE9-470E-BA6F-55DB316C315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12200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58" r:id="rId1"/>
    <p:sldLayoutId id="2147484459" r:id="rId2"/>
    <p:sldLayoutId id="2147484460" r:id="rId3"/>
    <p:sldLayoutId id="2147484461" r:id="rId4"/>
    <p:sldLayoutId id="2147484462" r:id="rId5"/>
    <p:sldLayoutId id="2147484463" r:id="rId6"/>
    <p:sldLayoutId id="2147484464" r:id="rId7"/>
    <p:sldLayoutId id="2147484465" r:id="rId8"/>
    <p:sldLayoutId id="2147484466" r:id="rId9"/>
    <p:sldLayoutId id="2147484467" r:id="rId10"/>
    <p:sldLayoutId id="214748446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microsoft.com/office/2007/relationships/hdphoto" Target="../media/hdphoto2.wdp"/><Relationship Id="rId10" Type="http://schemas.openxmlformats.org/officeDocument/2006/relationships/image" Target="../media/image1.png"/><Relationship Id="rId4" Type="http://schemas.openxmlformats.org/officeDocument/2006/relationships/image" Target="../media/image7.png"/><Relationship Id="rId9" Type="http://schemas.microsoft.com/office/2007/relationships/hdphoto" Target="../media/hdphoto4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765905" y="500337"/>
            <a:ext cx="6850513" cy="4586555"/>
          </a:xfrm>
          <a:prstGeom prst="rect">
            <a:avLst/>
          </a:prstGeom>
          <a:noFill/>
          <a:ln w="571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s-PE" dirty="0"/>
          </a:p>
        </p:txBody>
      </p:sp>
      <p:sp>
        <p:nvSpPr>
          <p:cNvPr id="5" name="CuadroTexto 4"/>
          <p:cNvSpPr txBox="1"/>
          <p:nvPr/>
        </p:nvSpPr>
        <p:spPr>
          <a:xfrm>
            <a:off x="2848066" y="639758"/>
            <a:ext cx="47141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PCC1-RECEPCION </a:t>
            </a:r>
            <a:r>
              <a:rPr lang="es-ES" sz="20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DE MATERIA </a:t>
            </a:r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PRIMA DE IMPORTACIÓN</a:t>
            </a:r>
          </a:p>
          <a:p>
            <a:pPr algn="ctr"/>
            <a:r>
              <a:rPr lang="es-ES" sz="20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LIMITES CRITICOS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1861440" y="1733267"/>
            <a:ext cx="3138976" cy="28931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s-ES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es-ES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CEFALÓPODOS: </a:t>
            </a:r>
          </a:p>
          <a:p>
            <a:endParaRPr lang="es-ES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T° Producto: </a:t>
            </a:r>
            <a:r>
              <a:rPr lang="es-PE" sz="200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≤</a:t>
            </a:r>
            <a:r>
              <a:rPr lang="es-ES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-18.0 °C</a:t>
            </a:r>
          </a:p>
          <a:p>
            <a:r>
              <a:rPr lang="es-ES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Combustible: Ausencia</a:t>
            </a:r>
          </a:p>
          <a:p>
            <a:endParaRPr lang="es-ES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Aceptable: A(6;5)/ E(9;8;7)</a:t>
            </a:r>
          </a:p>
          <a:p>
            <a:r>
              <a:rPr lang="es-ES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Rechazo: N.A(4;3;2;1)</a:t>
            </a:r>
            <a:endParaRPr lang="es-ES" dirty="0" smtClean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endParaRPr lang="es-ES" dirty="0" smtClean="0"/>
          </a:p>
          <a:p>
            <a:endParaRPr lang="es-PE" dirty="0"/>
          </a:p>
        </p:txBody>
      </p:sp>
      <p:sp>
        <p:nvSpPr>
          <p:cNvPr id="7" name="CuadroTexto 6"/>
          <p:cNvSpPr txBox="1"/>
          <p:nvPr/>
        </p:nvSpPr>
        <p:spPr>
          <a:xfrm>
            <a:off x="5205136" y="1733267"/>
            <a:ext cx="3138975" cy="286232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s-ES" dirty="0" smtClean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es-ES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PESCADOS</a:t>
            </a:r>
            <a:r>
              <a:rPr lang="es-ES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: </a:t>
            </a:r>
          </a:p>
          <a:p>
            <a:endParaRPr lang="es-ES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es-ES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T° Producto: </a:t>
            </a:r>
            <a:r>
              <a:rPr lang="es-PE" dirty="0">
                <a:ln>
                  <a:solidFill>
                    <a:schemeClr val="accent5">
                      <a:lumMod val="50000"/>
                    </a:schemeClr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≤</a:t>
            </a:r>
            <a:r>
              <a:rPr lang="es-ES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-18.0 °C</a:t>
            </a:r>
          </a:p>
          <a:p>
            <a:r>
              <a:rPr lang="es-ES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Combustible: Ausencia</a:t>
            </a:r>
          </a:p>
          <a:p>
            <a:endParaRPr lang="es-ES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Aceptable: A(6;5)/ E(9;8;7)</a:t>
            </a:r>
          </a:p>
          <a:p>
            <a:r>
              <a:rPr lang="es-ES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Rechazo: N.A(4;3;2;1)</a:t>
            </a:r>
          </a:p>
          <a:p>
            <a:endParaRPr lang="es-ES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Histamina: &lt;10 ppm</a:t>
            </a:r>
          </a:p>
        </p:txBody>
      </p:sp>
      <p:cxnSp>
        <p:nvCxnSpPr>
          <p:cNvPr id="9" name="Conector recto 8"/>
          <p:cNvCxnSpPr/>
          <p:nvPr/>
        </p:nvCxnSpPr>
        <p:spPr>
          <a:xfrm>
            <a:off x="5109602" y="1609245"/>
            <a:ext cx="0" cy="311036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" name="Cerrar llave 2"/>
          <p:cNvSpPr/>
          <p:nvPr/>
        </p:nvSpPr>
        <p:spPr>
          <a:xfrm>
            <a:off x="8616418" y="500336"/>
            <a:ext cx="363156" cy="458655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8" name="Cerrar llave 7"/>
          <p:cNvSpPr/>
          <p:nvPr/>
        </p:nvSpPr>
        <p:spPr>
          <a:xfrm rot="5400000">
            <a:off x="5009584" y="1880340"/>
            <a:ext cx="363156" cy="685051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" name="CuadroTexto 3"/>
          <p:cNvSpPr txBox="1"/>
          <p:nvPr/>
        </p:nvSpPr>
        <p:spPr>
          <a:xfrm>
            <a:off x="8816454" y="2647666"/>
            <a:ext cx="10918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30 cm</a:t>
            </a:r>
            <a:endParaRPr lang="es-PE" dirty="0"/>
          </a:p>
        </p:txBody>
      </p:sp>
      <p:sp>
        <p:nvSpPr>
          <p:cNvPr id="10" name="CuadroTexto 9"/>
          <p:cNvSpPr txBox="1"/>
          <p:nvPr/>
        </p:nvSpPr>
        <p:spPr>
          <a:xfrm>
            <a:off x="4888174" y="5319766"/>
            <a:ext cx="10918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40 cm</a:t>
            </a:r>
            <a:endParaRPr lang="es-PE" dirty="0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D8DAAFA7-1E77-4E46-BFBF-E52B58CD190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54" t="32877" r="30791" b="31506"/>
          <a:stretch>
            <a:fillRect/>
          </a:stretch>
        </p:blipFill>
        <p:spPr bwMode="auto">
          <a:xfrm>
            <a:off x="7333293" y="4589866"/>
            <a:ext cx="1229191" cy="443131"/>
          </a:xfrm>
          <a:prstGeom prst="rect">
            <a:avLst/>
          </a:prstGeom>
          <a:noFill/>
        </p:spPr>
      </p:pic>
      <p:sp>
        <p:nvSpPr>
          <p:cNvPr id="12" name="CuadroTexto 11"/>
          <p:cNvSpPr txBox="1"/>
          <p:nvPr/>
        </p:nvSpPr>
        <p:spPr>
          <a:xfrm>
            <a:off x="1078173" y="6141493"/>
            <a:ext cx="3411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CANTIDAD: 02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3190960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717308" y="946717"/>
            <a:ext cx="4621473" cy="2888304"/>
          </a:xfrm>
          <a:prstGeom prst="rect">
            <a:avLst/>
          </a:prstGeom>
          <a:noFill/>
          <a:ln w="571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s-PE" dirty="0"/>
          </a:p>
        </p:txBody>
      </p:sp>
      <p:sp>
        <p:nvSpPr>
          <p:cNvPr id="3" name="CuadroTexto 2"/>
          <p:cNvSpPr txBox="1"/>
          <p:nvPr/>
        </p:nvSpPr>
        <p:spPr>
          <a:xfrm>
            <a:off x="3616658" y="1172021"/>
            <a:ext cx="49964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PCC-03- ETIQUETADO</a:t>
            </a:r>
            <a:endParaRPr lang="es-ES" sz="20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4016306" y="1575617"/>
            <a:ext cx="40234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LIMITES CRITICOS</a:t>
            </a:r>
          </a:p>
          <a:p>
            <a:endParaRPr lang="es-ES" sz="20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Declaración del alérgeno en la Etiqueta</a:t>
            </a:r>
            <a:endParaRPr lang="es-PE" sz="20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/>
          <a:srcRect l="7955" r="4060"/>
          <a:stretch/>
        </p:blipFill>
        <p:spPr>
          <a:xfrm>
            <a:off x="5038456" y="2791662"/>
            <a:ext cx="919967" cy="64344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31456">
            <a:off x="4358376" y="3012340"/>
            <a:ext cx="843859" cy="57989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5982206">
            <a:off x="6604994" y="2487654"/>
            <a:ext cx="578400" cy="872341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D8DAAFA7-1E77-4E46-BFBF-E52B58CD190B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54" t="32877" r="30791" b="31506"/>
          <a:stretch>
            <a:fillRect/>
          </a:stretch>
        </p:blipFill>
        <p:spPr bwMode="auto">
          <a:xfrm>
            <a:off x="7072818" y="3312698"/>
            <a:ext cx="1229191" cy="443131"/>
          </a:xfrm>
          <a:prstGeom prst="rect">
            <a:avLst/>
          </a:prstGeom>
          <a:noFill/>
        </p:spPr>
      </p:pic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6"/>
          <a:srcRect l="3977" r="3311"/>
          <a:stretch/>
        </p:blipFill>
        <p:spPr>
          <a:xfrm rot="241873">
            <a:off x="5872087" y="2989071"/>
            <a:ext cx="864659" cy="606999"/>
          </a:xfrm>
          <a:prstGeom prst="rect">
            <a:avLst/>
          </a:prstGeom>
        </p:spPr>
      </p:pic>
      <p:sp>
        <p:nvSpPr>
          <p:cNvPr id="10" name="Cerrar llave 9"/>
          <p:cNvSpPr/>
          <p:nvPr/>
        </p:nvSpPr>
        <p:spPr>
          <a:xfrm>
            <a:off x="8393473" y="946717"/>
            <a:ext cx="164918" cy="28883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1" name="Cerrar llave 10"/>
          <p:cNvSpPr/>
          <p:nvPr/>
        </p:nvSpPr>
        <p:spPr>
          <a:xfrm rot="5400000">
            <a:off x="5847837" y="1707117"/>
            <a:ext cx="360415" cy="462147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2" name="CuadroTexto 11"/>
          <p:cNvSpPr txBox="1"/>
          <p:nvPr/>
        </p:nvSpPr>
        <p:spPr>
          <a:xfrm>
            <a:off x="8585180" y="2217370"/>
            <a:ext cx="1110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60 cm</a:t>
            </a:r>
            <a:endParaRPr lang="es-PE" dirty="0"/>
          </a:p>
        </p:txBody>
      </p:sp>
      <p:sp>
        <p:nvSpPr>
          <p:cNvPr id="13" name="CuadroTexto 12"/>
          <p:cNvSpPr txBox="1"/>
          <p:nvPr/>
        </p:nvSpPr>
        <p:spPr>
          <a:xfrm>
            <a:off x="5646671" y="4198061"/>
            <a:ext cx="1110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80 cm</a:t>
            </a:r>
            <a:endParaRPr lang="es-PE" dirty="0"/>
          </a:p>
        </p:txBody>
      </p:sp>
      <p:sp>
        <p:nvSpPr>
          <p:cNvPr id="14" name="CuadroTexto 13"/>
          <p:cNvSpPr txBox="1"/>
          <p:nvPr/>
        </p:nvSpPr>
        <p:spPr>
          <a:xfrm>
            <a:off x="1078173" y="6141493"/>
            <a:ext cx="3411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CANTIDAD: 02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1308193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1123064" y="326818"/>
            <a:ext cx="5329648" cy="3905124"/>
          </a:xfrm>
          <a:prstGeom prst="rect">
            <a:avLst/>
          </a:prstGeom>
          <a:noFill/>
          <a:ln w="571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s-PE" dirty="0"/>
          </a:p>
        </p:txBody>
      </p:sp>
      <p:sp>
        <p:nvSpPr>
          <p:cNvPr id="2" name="Cerrar llave 1"/>
          <p:cNvSpPr/>
          <p:nvPr/>
        </p:nvSpPr>
        <p:spPr>
          <a:xfrm>
            <a:off x="6486974" y="293319"/>
            <a:ext cx="272954" cy="390512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0" name="Cerrar llave 9"/>
          <p:cNvSpPr/>
          <p:nvPr/>
        </p:nvSpPr>
        <p:spPr>
          <a:xfrm rot="5400000">
            <a:off x="3607680" y="1707210"/>
            <a:ext cx="360415" cy="532964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" name="CuadroTexto 2"/>
          <p:cNvSpPr txBox="1"/>
          <p:nvPr/>
        </p:nvSpPr>
        <p:spPr>
          <a:xfrm>
            <a:off x="6876841" y="2042229"/>
            <a:ext cx="1110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60 cm</a:t>
            </a:r>
            <a:endParaRPr lang="es-PE" dirty="0"/>
          </a:p>
        </p:txBody>
      </p:sp>
      <p:sp>
        <p:nvSpPr>
          <p:cNvPr id="15" name="CuadroTexto 14"/>
          <p:cNvSpPr txBox="1"/>
          <p:nvPr/>
        </p:nvSpPr>
        <p:spPr>
          <a:xfrm>
            <a:off x="3549831" y="4474106"/>
            <a:ext cx="1110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80 cm</a:t>
            </a:r>
            <a:endParaRPr lang="es-PE" dirty="0"/>
          </a:p>
        </p:txBody>
      </p:sp>
      <p:sp>
        <p:nvSpPr>
          <p:cNvPr id="20" name="CuadroTexto 19"/>
          <p:cNvSpPr txBox="1"/>
          <p:nvPr/>
        </p:nvSpPr>
        <p:spPr>
          <a:xfrm>
            <a:off x="1127413" y="577647"/>
            <a:ext cx="53296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LIMITES CRITICOS </a:t>
            </a:r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PCC-02  </a:t>
            </a:r>
            <a:r>
              <a:rPr lang="es-ES" sz="20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DETECTOR DE METALES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1340965" y="1233956"/>
            <a:ext cx="4763303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es-ES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Ninguna partícula de metal mayor a:</a:t>
            </a:r>
          </a:p>
          <a:p>
            <a:r>
              <a:rPr lang="es-ES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</a:p>
          <a:p>
            <a:endParaRPr lang="es-ES" sz="4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es-ES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Ferroso:                2.5 mm</a:t>
            </a:r>
          </a:p>
          <a:p>
            <a:endParaRPr lang="es-ES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es-ES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No Ferroso:           3.0 mm</a:t>
            </a:r>
          </a:p>
          <a:p>
            <a:endParaRPr lang="es-ES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es-ES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Acero Inoxidable: 4.0 mm</a:t>
            </a:r>
          </a:p>
          <a:p>
            <a:endParaRPr lang="es-PE" dirty="0"/>
          </a:p>
        </p:txBody>
      </p:sp>
      <p:pic>
        <p:nvPicPr>
          <p:cNvPr id="22" name="Imagen 21" descr="Imagen que contiene azul, agua, hombre&#10;&#10;Descripción generada automáticamente">
            <a:extLst>
              <a:ext uri="{FF2B5EF4-FFF2-40B4-BE49-F238E27FC236}">
                <a16:creationId xmlns:a16="http://schemas.microsoft.com/office/drawing/2014/main" id="{FD9CFC08-F43D-4F4F-AA2A-A35BEB9E9F6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837" t="12993" r="-493" b="22475"/>
          <a:stretch/>
        </p:blipFill>
        <p:spPr>
          <a:xfrm>
            <a:off x="4872599" y="2042229"/>
            <a:ext cx="564816" cy="540000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23" name="Imagen 22" descr="Imagen que contiene exterior, agua, azul, acostado&#10;&#10;Descripción generada automáticamente">
            <a:extLst>
              <a:ext uri="{FF2B5EF4-FFF2-40B4-BE49-F238E27FC236}">
                <a16:creationId xmlns:a16="http://schemas.microsoft.com/office/drawing/2014/main" id="{CBD23B54-A866-40E2-A153-4DD5E8F8B3D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5292" t="17624" r="23107" b="23493"/>
          <a:stretch/>
        </p:blipFill>
        <p:spPr>
          <a:xfrm>
            <a:off x="4869201" y="2603155"/>
            <a:ext cx="543133" cy="540000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24" name="Imagen 23" descr="Imagen que contiene edificio&#10;&#10;Descripción generada automáticamente">
            <a:extLst>
              <a:ext uri="{FF2B5EF4-FFF2-40B4-BE49-F238E27FC236}">
                <a16:creationId xmlns:a16="http://schemas.microsoft.com/office/drawing/2014/main" id="{73958277-DE6A-48E2-B05F-3B3E535E7914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1978" t="8635" b="40859"/>
          <a:stretch/>
        </p:blipFill>
        <p:spPr>
          <a:xfrm>
            <a:off x="4869201" y="3164081"/>
            <a:ext cx="529377" cy="540000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25" name="Imagen 24" descr="Imagen que contiene gusano, agua, viejo, hombre&#10;&#10;Descripción generada automáticamente">
            <a:extLst>
              <a:ext uri="{FF2B5EF4-FFF2-40B4-BE49-F238E27FC236}">
                <a16:creationId xmlns:a16="http://schemas.microsoft.com/office/drawing/2014/main" id="{A7FDE445-E190-4F12-860A-5DE88A36997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919759">
            <a:off x="5051270" y="2142922"/>
            <a:ext cx="453314" cy="183670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D8DAAFA7-1E77-4E46-BFBF-E52B58CD190B}"/>
              </a:ext>
            </a:extLst>
          </p:cNvPr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54" t="32877" r="30791" b="31506"/>
          <a:stretch>
            <a:fillRect/>
          </a:stretch>
        </p:blipFill>
        <p:spPr bwMode="auto">
          <a:xfrm>
            <a:off x="5110312" y="3735019"/>
            <a:ext cx="1229191" cy="443131"/>
          </a:xfrm>
          <a:prstGeom prst="rect">
            <a:avLst/>
          </a:prstGeom>
          <a:noFill/>
        </p:spPr>
      </p:pic>
      <p:sp>
        <p:nvSpPr>
          <p:cNvPr id="14" name="CuadroTexto 13"/>
          <p:cNvSpPr txBox="1"/>
          <p:nvPr/>
        </p:nvSpPr>
        <p:spPr>
          <a:xfrm>
            <a:off x="1078173" y="6141493"/>
            <a:ext cx="3411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CANTIDAD: 02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2527158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735977" y="1685108"/>
            <a:ext cx="5499463" cy="3416320"/>
          </a:xfrm>
          <a:prstGeom prst="rect">
            <a:avLst/>
          </a:prstGeom>
          <a:noFill/>
          <a:ln w="571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sz="3600" dirty="0" smtClean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es-ES" sz="48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MATERIALES DE </a:t>
            </a:r>
          </a:p>
          <a:p>
            <a:pPr algn="ctr"/>
            <a:r>
              <a:rPr lang="es-ES" sz="48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LIMPIEZA</a:t>
            </a:r>
          </a:p>
          <a:p>
            <a:pPr algn="ctr"/>
            <a:endParaRPr lang="es-ES" sz="36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errar llave 2"/>
          <p:cNvSpPr/>
          <p:nvPr/>
        </p:nvSpPr>
        <p:spPr>
          <a:xfrm>
            <a:off x="9235440" y="1685108"/>
            <a:ext cx="339634" cy="341632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" name="Cerrar llave 3"/>
          <p:cNvSpPr/>
          <p:nvPr/>
        </p:nvSpPr>
        <p:spPr>
          <a:xfrm rot="5400000">
            <a:off x="6315891" y="2521513"/>
            <a:ext cx="339634" cy="549946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" name="CuadroTexto 4"/>
          <p:cNvSpPr txBox="1"/>
          <p:nvPr/>
        </p:nvSpPr>
        <p:spPr>
          <a:xfrm>
            <a:off x="9575074" y="3208602"/>
            <a:ext cx="1005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22 cm</a:t>
            </a:r>
            <a:endParaRPr lang="es-PE" dirty="0"/>
          </a:p>
        </p:txBody>
      </p:sp>
      <p:sp>
        <p:nvSpPr>
          <p:cNvPr id="6" name="CuadroTexto 5"/>
          <p:cNvSpPr txBox="1"/>
          <p:nvPr/>
        </p:nvSpPr>
        <p:spPr>
          <a:xfrm>
            <a:off x="6148251" y="5441062"/>
            <a:ext cx="1005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40 cm</a:t>
            </a:r>
            <a:endParaRPr lang="es-PE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D8DAAFA7-1E77-4E46-BFBF-E52B58CD190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54" t="32877" r="30791" b="31506"/>
          <a:stretch>
            <a:fillRect/>
          </a:stretch>
        </p:blipFill>
        <p:spPr bwMode="auto">
          <a:xfrm>
            <a:off x="7894574" y="4540227"/>
            <a:ext cx="1229191" cy="443131"/>
          </a:xfrm>
          <a:prstGeom prst="rect">
            <a:avLst/>
          </a:prstGeom>
          <a:noFill/>
        </p:spPr>
      </p:pic>
      <p:sp>
        <p:nvSpPr>
          <p:cNvPr id="8" name="CuadroTexto 7"/>
          <p:cNvSpPr txBox="1"/>
          <p:nvPr/>
        </p:nvSpPr>
        <p:spPr>
          <a:xfrm>
            <a:off x="1078173" y="6141493"/>
            <a:ext cx="3411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CANTIDAD: 04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830738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735977" y="1685108"/>
            <a:ext cx="5499463" cy="3416320"/>
          </a:xfrm>
          <a:prstGeom prst="rect">
            <a:avLst/>
          </a:prstGeom>
          <a:noFill/>
          <a:ln w="571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sz="3600" dirty="0" smtClean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es-ES" sz="48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MATERIALES DE </a:t>
            </a:r>
          </a:p>
          <a:p>
            <a:pPr algn="ctr"/>
            <a:r>
              <a:rPr lang="es-ES" sz="48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PROCESO</a:t>
            </a:r>
            <a:endParaRPr lang="es-ES" sz="4800" dirty="0" smtClean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endParaRPr lang="es-ES" sz="36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errar llave 2"/>
          <p:cNvSpPr/>
          <p:nvPr/>
        </p:nvSpPr>
        <p:spPr>
          <a:xfrm>
            <a:off x="9235440" y="1685108"/>
            <a:ext cx="339634" cy="341632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" name="Cerrar llave 3"/>
          <p:cNvSpPr/>
          <p:nvPr/>
        </p:nvSpPr>
        <p:spPr>
          <a:xfrm rot="5400000">
            <a:off x="6315891" y="2521513"/>
            <a:ext cx="339634" cy="549946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" name="CuadroTexto 4"/>
          <p:cNvSpPr txBox="1"/>
          <p:nvPr/>
        </p:nvSpPr>
        <p:spPr>
          <a:xfrm>
            <a:off x="9575074" y="3208602"/>
            <a:ext cx="1005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22 cm</a:t>
            </a:r>
            <a:endParaRPr lang="es-PE" dirty="0"/>
          </a:p>
        </p:txBody>
      </p:sp>
      <p:sp>
        <p:nvSpPr>
          <p:cNvPr id="6" name="CuadroTexto 5"/>
          <p:cNvSpPr txBox="1"/>
          <p:nvPr/>
        </p:nvSpPr>
        <p:spPr>
          <a:xfrm>
            <a:off x="6148251" y="5441062"/>
            <a:ext cx="1005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40 cm</a:t>
            </a:r>
            <a:endParaRPr lang="es-PE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D8DAAFA7-1E77-4E46-BFBF-E52B58CD190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54" t="32877" r="30791" b="31506"/>
          <a:stretch>
            <a:fillRect/>
          </a:stretch>
        </p:blipFill>
        <p:spPr bwMode="auto">
          <a:xfrm>
            <a:off x="7894574" y="4621398"/>
            <a:ext cx="1229191" cy="443131"/>
          </a:xfrm>
          <a:prstGeom prst="rect">
            <a:avLst/>
          </a:prstGeom>
          <a:noFill/>
        </p:spPr>
      </p:pic>
      <p:sp>
        <p:nvSpPr>
          <p:cNvPr id="8" name="CuadroTexto 7"/>
          <p:cNvSpPr txBox="1"/>
          <p:nvPr/>
        </p:nvSpPr>
        <p:spPr>
          <a:xfrm>
            <a:off x="1078173" y="6141493"/>
            <a:ext cx="3411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CANTIDAD: 04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3980197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507379" y="1633086"/>
            <a:ext cx="4898570" cy="2677656"/>
          </a:xfrm>
          <a:prstGeom prst="rect">
            <a:avLst/>
          </a:prstGeom>
          <a:noFill/>
          <a:ln w="571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" sz="3600" dirty="0" smtClean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es-ES" sz="48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PASE DE</a:t>
            </a:r>
          </a:p>
          <a:p>
            <a:pPr algn="ctr"/>
            <a:r>
              <a:rPr lang="es-ES" sz="48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PRODUCTO</a:t>
            </a:r>
          </a:p>
          <a:p>
            <a:pPr algn="ctr"/>
            <a:endParaRPr lang="es-ES" sz="36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errar llave 2"/>
          <p:cNvSpPr/>
          <p:nvPr/>
        </p:nvSpPr>
        <p:spPr>
          <a:xfrm>
            <a:off x="8412481" y="1633086"/>
            <a:ext cx="378822" cy="267765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" name="Abrir llave 3"/>
          <p:cNvSpPr/>
          <p:nvPr/>
        </p:nvSpPr>
        <p:spPr>
          <a:xfrm rot="16200000">
            <a:off x="5773899" y="2050753"/>
            <a:ext cx="378593" cy="489857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" name="CuadroTexto 4"/>
          <p:cNvSpPr txBox="1"/>
          <p:nvPr/>
        </p:nvSpPr>
        <p:spPr>
          <a:xfrm>
            <a:off x="8791303" y="2787248"/>
            <a:ext cx="888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21 cm</a:t>
            </a:r>
            <a:endParaRPr lang="es-PE" dirty="0"/>
          </a:p>
        </p:txBody>
      </p:sp>
      <p:sp>
        <p:nvSpPr>
          <p:cNvPr id="6" name="CuadroTexto 5"/>
          <p:cNvSpPr txBox="1"/>
          <p:nvPr/>
        </p:nvSpPr>
        <p:spPr>
          <a:xfrm>
            <a:off x="5704115" y="4689336"/>
            <a:ext cx="888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30 cm</a:t>
            </a:r>
            <a:endParaRPr lang="es-PE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D8DAAFA7-1E77-4E46-BFBF-E52B58CD190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54" t="32877" r="30791" b="31506"/>
          <a:stretch>
            <a:fillRect/>
          </a:stretch>
        </p:blipFill>
        <p:spPr bwMode="auto">
          <a:xfrm>
            <a:off x="7006300" y="3719844"/>
            <a:ext cx="1229191" cy="443131"/>
          </a:xfrm>
          <a:prstGeom prst="rect">
            <a:avLst/>
          </a:prstGeom>
          <a:noFill/>
        </p:spPr>
      </p:pic>
      <p:sp>
        <p:nvSpPr>
          <p:cNvPr id="8" name="CuadroTexto 7"/>
          <p:cNvSpPr txBox="1"/>
          <p:nvPr/>
        </p:nvSpPr>
        <p:spPr>
          <a:xfrm>
            <a:off x="1078173" y="6141493"/>
            <a:ext cx="3411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CANTIDAD: 04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4063129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5332</TotalTime>
  <Words>150</Words>
  <Application>Microsoft Office PowerPoint</Application>
  <PresentationFormat>Panorámica</PresentationFormat>
  <Paragraphs>61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</dc:title>
  <dc:creator>user</dc:creator>
  <cp:lastModifiedBy>Jefe de Turno AC Tierra Colorada (OSF-PAI)</cp:lastModifiedBy>
  <cp:revision>84</cp:revision>
  <dcterms:created xsi:type="dcterms:W3CDTF">2018-12-20T14:34:04Z</dcterms:created>
  <dcterms:modified xsi:type="dcterms:W3CDTF">2022-03-09T15:15:16Z</dcterms:modified>
</cp:coreProperties>
</file>