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e de Turno AC Tierra Colorada (OSF-PAI)" initials="JdTATC(" lastIdx="1" clrIdx="0">
    <p:extLst>
      <p:ext uri="{19B8F6BF-5375-455C-9EA6-DF929625EA0E}">
        <p15:presenceInfo xmlns:p15="http://schemas.microsoft.com/office/powerpoint/2012/main" userId="Jefe de Turno AC Tierra Colorada (OSF-PAI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05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7819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3607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15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8154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7164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3918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3157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4204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830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9569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3924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3AB68-8065-4AEE-9E6C-4C2D0AC732BA}" type="datetimeFigureOut">
              <a:rPr lang="es-PE" smtClean="0"/>
              <a:t>5/11/2021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65F34-69CB-46B6-8921-017EF6330A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2430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608" y="4519303"/>
            <a:ext cx="1585941" cy="139761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9377" y="1515910"/>
            <a:ext cx="2473203" cy="1429319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359355" y="317656"/>
            <a:ext cx="7206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CONTROL DE PLAGAS</a:t>
            </a:r>
            <a:endParaRPr lang="es-PE" sz="2400" b="1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250173" y="793600"/>
            <a:ext cx="742438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Estimado colaborador:</a:t>
            </a:r>
          </a:p>
          <a:p>
            <a:pPr algn="ctr"/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identificas evidencia de actividad plagas o una plaga notifica al área de Aseguramiento de la calidad.</a:t>
            </a:r>
          </a:p>
          <a:p>
            <a:endParaRPr lang="es-ES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Recuerda que juntos podemos evitar: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Daños a la salud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Contaminación a nuestros productos</a:t>
            </a:r>
            <a:endParaRPr lang="es-PE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9011" y="1645043"/>
            <a:ext cx="1565463" cy="1507151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088107" y="318445"/>
            <a:ext cx="7748515" cy="5667499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663" y="2763893"/>
            <a:ext cx="1611916" cy="1631259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00" t="9281" r="21562" b="2404"/>
          <a:stretch/>
        </p:blipFill>
        <p:spPr>
          <a:xfrm>
            <a:off x="3445162" y="3141382"/>
            <a:ext cx="1567693" cy="1127123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916" y="1848295"/>
            <a:ext cx="1446265" cy="2173349"/>
          </a:xfrm>
          <a:prstGeom prst="rect">
            <a:avLst/>
          </a:prstGeom>
        </p:spPr>
      </p:pic>
      <p:pic>
        <p:nvPicPr>
          <p:cNvPr id="12" name="Imagen 11"/>
          <p:cNvPicPr/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97" t="11998" r="12145" b="22001"/>
          <a:stretch/>
        </p:blipFill>
        <p:spPr bwMode="auto">
          <a:xfrm>
            <a:off x="8060073" y="5161489"/>
            <a:ext cx="1776548" cy="71552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errar llave 2"/>
          <p:cNvSpPr/>
          <p:nvPr/>
        </p:nvSpPr>
        <p:spPr>
          <a:xfrm>
            <a:off x="9949218" y="317656"/>
            <a:ext cx="313898" cy="56682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7" name="Cerrar llave 16"/>
          <p:cNvSpPr/>
          <p:nvPr/>
        </p:nvSpPr>
        <p:spPr>
          <a:xfrm rot="5400000">
            <a:off x="5796596" y="2352460"/>
            <a:ext cx="352181" cy="77278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CuadroTexto 7"/>
          <p:cNvSpPr txBox="1"/>
          <p:nvPr/>
        </p:nvSpPr>
        <p:spPr>
          <a:xfrm>
            <a:off x="10475495" y="2945229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80 CM</a:t>
            </a:r>
            <a:endParaRPr lang="es-PE" dirty="0"/>
          </a:p>
        </p:txBody>
      </p:sp>
      <p:sp>
        <p:nvSpPr>
          <p:cNvPr id="18" name="CuadroTexto 17"/>
          <p:cNvSpPr txBox="1"/>
          <p:nvPr/>
        </p:nvSpPr>
        <p:spPr>
          <a:xfrm>
            <a:off x="5635274" y="641457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90 CM</a:t>
            </a:r>
            <a:endParaRPr lang="es-PE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0475495" y="3545305"/>
            <a:ext cx="194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CANTIDAD  07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83042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035416" y="79247"/>
            <a:ext cx="85967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sp>
        <p:nvSpPr>
          <p:cNvPr id="13" name="Rectángulo 12"/>
          <p:cNvSpPr/>
          <p:nvPr/>
        </p:nvSpPr>
        <p:spPr>
          <a:xfrm>
            <a:off x="463135" y="246892"/>
            <a:ext cx="10462908" cy="6404447"/>
          </a:xfrm>
          <a:prstGeom prst="rect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929" y="871111"/>
            <a:ext cx="2438400" cy="2257425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7123" y="308590"/>
            <a:ext cx="3400425" cy="2752725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 rotWithShape="1">
          <a:blip r:embed="rId4"/>
          <a:srcRect/>
          <a:stretch/>
        </p:blipFill>
        <p:spPr>
          <a:xfrm>
            <a:off x="2339428" y="3156840"/>
            <a:ext cx="6343650" cy="1000125"/>
          </a:xfrm>
          <a:prstGeom prst="rect">
            <a:avLst/>
          </a:prstGeom>
          <a:ln>
            <a:noFill/>
          </a:ln>
        </p:spPr>
      </p:pic>
      <p:pic>
        <p:nvPicPr>
          <p:cNvPr id="19" name="Imagen 18"/>
          <p:cNvPicPr>
            <a:picLocks noChangeAspect="1"/>
          </p:cNvPicPr>
          <p:nvPr/>
        </p:nvPicPr>
        <p:blipFill rotWithShape="1">
          <a:blip r:embed="rId5"/>
          <a:srcRect l="2323" t="3803" r="4194" b="3614"/>
          <a:stretch/>
        </p:blipFill>
        <p:spPr>
          <a:xfrm>
            <a:off x="4309316" y="4012080"/>
            <a:ext cx="2920621" cy="2292824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 rotWithShape="1">
          <a:blip r:embed="rId6"/>
          <a:srcRect l="3992" t="3896" b="5994"/>
          <a:stretch/>
        </p:blipFill>
        <p:spPr>
          <a:xfrm>
            <a:off x="7752796" y="3621536"/>
            <a:ext cx="3173246" cy="3029803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 rotWithShape="1">
          <a:blip r:embed="rId7"/>
          <a:srcRect l="7399" t="2475" r="3986" b="6877"/>
          <a:stretch/>
        </p:blipFill>
        <p:spPr>
          <a:xfrm>
            <a:off x="671129" y="3621536"/>
            <a:ext cx="2743200" cy="2538483"/>
          </a:xfrm>
          <a:prstGeom prst="rect">
            <a:avLst/>
          </a:prstGeom>
        </p:spPr>
      </p:pic>
      <p:sp>
        <p:nvSpPr>
          <p:cNvPr id="23" name="Rectángulo 22"/>
          <p:cNvSpPr/>
          <p:nvPr/>
        </p:nvSpPr>
        <p:spPr>
          <a:xfrm>
            <a:off x="8124924" y="2811439"/>
            <a:ext cx="208872" cy="3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52796" y="347593"/>
            <a:ext cx="2943225" cy="2762250"/>
          </a:xfrm>
          <a:prstGeom prst="rect">
            <a:avLst/>
          </a:prstGeom>
        </p:spPr>
      </p:pic>
      <p:sp>
        <p:nvSpPr>
          <p:cNvPr id="24" name="Rectángulo redondeado 23"/>
          <p:cNvSpPr/>
          <p:nvPr/>
        </p:nvSpPr>
        <p:spPr>
          <a:xfrm>
            <a:off x="7629099" y="2811439"/>
            <a:ext cx="286602" cy="34540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5" name="Rectángulo 24"/>
          <p:cNvSpPr/>
          <p:nvPr/>
        </p:nvSpPr>
        <p:spPr>
          <a:xfrm>
            <a:off x="354842" y="124966"/>
            <a:ext cx="10699845" cy="663067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26" name="Imagen 25"/>
          <p:cNvPicPr/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97" t="11998" r="12145" b="22001"/>
          <a:stretch/>
        </p:blipFill>
        <p:spPr bwMode="auto">
          <a:xfrm>
            <a:off x="573086" y="281002"/>
            <a:ext cx="1776548" cy="71552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errar llave 1"/>
          <p:cNvSpPr/>
          <p:nvPr/>
        </p:nvSpPr>
        <p:spPr>
          <a:xfrm>
            <a:off x="11116074" y="124966"/>
            <a:ext cx="363861" cy="667639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7" name="Cerrar llave 26"/>
          <p:cNvSpPr/>
          <p:nvPr/>
        </p:nvSpPr>
        <p:spPr>
          <a:xfrm rot="5400000">
            <a:off x="5539374" y="1466807"/>
            <a:ext cx="392166" cy="107612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CuadroTexto 2"/>
          <p:cNvSpPr txBox="1"/>
          <p:nvPr/>
        </p:nvSpPr>
        <p:spPr>
          <a:xfrm>
            <a:off x="11655188" y="3289110"/>
            <a:ext cx="93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80 cm</a:t>
            </a:r>
            <a:endParaRPr lang="es-PE" dirty="0"/>
          </a:p>
        </p:txBody>
      </p:sp>
      <p:sp>
        <p:nvSpPr>
          <p:cNvPr id="28" name="CuadroTexto 27"/>
          <p:cNvSpPr txBox="1"/>
          <p:nvPr/>
        </p:nvSpPr>
        <p:spPr>
          <a:xfrm>
            <a:off x="5735457" y="6847423"/>
            <a:ext cx="93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100 cm</a:t>
            </a:r>
            <a:endParaRPr lang="es-PE" dirty="0"/>
          </a:p>
        </p:txBody>
      </p:sp>
      <p:sp>
        <p:nvSpPr>
          <p:cNvPr id="4" name="CuadroTexto 3"/>
          <p:cNvSpPr txBox="1"/>
          <p:nvPr/>
        </p:nvSpPr>
        <p:spPr>
          <a:xfrm>
            <a:off x="11342026" y="3704161"/>
            <a:ext cx="1542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CANTIDAD 04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64592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06E2A33F-8EED-486A-B8A3-A784F58E252A}"/>
              </a:ext>
            </a:extLst>
          </p:cNvPr>
          <p:cNvSpPr txBox="1">
            <a:spLocks/>
          </p:cNvSpPr>
          <p:nvPr/>
        </p:nvSpPr>
        <p:spPr>
          <a:xfrm>
            <a:off x="171164" y="143029"/>
            <a:ext cx="3659188" cy="392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smtClean="0">
                <a:solidFill>
                  <a:srgbClr val="002060"/>
                </a:solidFill>
              </a:rPr>
              <a:t>Filete Precocido (CRUDO )</a:t>
            </a:r>
            <a:endParaRPr lang="es-PE" sz="2000" b="1" dirty="0">
              <a:solidFill>
                <a:srgbClr val="002060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6F5D496-F9D1-496C-9F2A-93CD80DFF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825" y="842963"/>
            <a:ext cx="9748349" cy="665162"/>
          </a:xfrm>
          <a:prstGeom prst="rect">
            <a:avLst/>
          </a:prstGeom>
        </p:spPr>
      </p:pic>
      <p:pic>
        <p:nvPicPr>
          <p:cNvPr id="6" name="Imagen 5" descr="Imagen que contiene alimentos, interior, pieza, crema&#10;&#10;Descripción generada automáticamente">
            <a:extLst>
              <a:ext uri="{FF2B5EF4-FFF2-40B4-BE49-F238E27FC236}">
                <a16:creationId xmlns:a16="http://schemas.microsoft.com/office/drawing/2014/main" id="{F1446F1E-C450-47F6-BF9E-834318E7B4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8" y="3597578"/>
            <a:ext cx="3827333" cy="2863850"/>
          </a:xfrm>
          <a:prstGeom prst="rect">
            <a:avLst/>
          </a:prstGeom>
        </p:spPr>
      </p:pic>
      <p:pic>
        <p:nvPicPr>
          <p:cNvPr id="7" name="Imagen 6" descr="Una mano muestra un objeto en la mano&#10;&#10;Descripción generada automáticamente con confianza media">
            <a:extLst>
              <a:ext uri="{FF2B5EF4-FFF2-40B4-BE49-F238E27FC236}">
                <a16:creationId xmlns:a16="http://schemas.microsoft.com/office/drawing/2014/main" id="{ED06B2B0-B214-4B4E-9BBC-0B2898B557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8" y="617251"/>
            <a:ext cx="3796419" cy="2806382"/>
          </a:xfrm>
          <a:prstGeom prst="rect">
            <a:avLst/>
          </a:prstGeom>
        </p:spPr>
      </p:pic>
      <p:pic>
        <p:nvPicPr>
          <p:cNvPr id="8" name="Imagen 7" descr="Imagen que contiene interior, tabla, alimentos, azul&#10;&#10;Descripción generada automáticamente">
            <a:extLst>
              <a:ext uri="{FF2B5EF4-FFF2-40B4-BE49-F238E27FC236}">
                <a16:creationId xmlns:a16="http://schemas.microsoft.com/office/drawing/2014/main" id="{1DF81417-BCA6-4BF1-8826-A3A3C48B96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733" y="617251"/>
            <a:ext cx="3695902" cy="2802804"/>
          </a:xfrm>
          <a:prstGeom prst="rect">
            <a:avLst/>
          </a:prstGeom>
        </p:spPr>
      </p:pic>
      <p:pic>
        <p:nvPicPr>
          <p:cNvPr id="9" name="Imagen 8" descr="Imagen que contiene tabla, azul, puesto, gato&#10;&#10;Descripción generada automáticamente">
            <a:extLst>
              <a:ext uri="{FF2B5EF4-FFF2-40B4-BE49-F238E27FC236}">
                <a16:creationId xmlns:a16="http://schemas.microsoft.com/office/drawing/2014/main" id="{ADC97A5F-AFE8-454C-9A49-65F552F9061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19"/>
          <a:stretch/>
        </p:blipFill>
        <p:spPr>
          <a:xfrm>
            <a:off x="3993362" y="3564094"/>
            <a:ext cx="3708399" cy="2899121"/>
          </a:xfrm>
          <a:prstGeom prst="rect">
            <a:avLst/>
          </a:prstGeom>
        </p:spPr>
      </p:pic>
      <p:pic>
        <p:nvPicPr>
          <p:cNvPr id="10" name="Imagen 9" descr="Imagen que contiene azul, interior, tabla, pastel&#10;&#10;Descripción generada automáticamente">
            <a:extLst>
              <a:ext uri="{FF2B5EF4-FFF2-40B4-BE49-F238E27FC236}">
                <a16:creationId xmlns:a16="http://schemas.microsoft.com/office/drawing/2014/main" id="{E24351CB-7E16-4792-B7CD-C94B09810275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00"/>
          <a:stretch/>
        </p:blipFill>
        <p:spPr>
          <a:xfrm rot="16200000">
            <a:off x="8488389" y="-91036"/>
            <a:ext cx="2822661" cy="4195941"/>
          </a:xfrm>
          <a:prstGeom prst="rect">
            <a:avLst/>
          </a:prstGeom>
        </p:spPr>
      </p:pic>
      <p:pic>
        <p:nvPicPr>
          <p:cNvPr id="11" name="Imagen 10" descr="Imagen que contiene pastel, alimentos, azul, viendo&#10;&#10;Descripción generada automáticamente">
            <a:extLst>
              <a:ext uri="{FF2B5EF4-FFF2-40B4-BE49-F238E27FC236}">
                <a16:creationId xmlns:a16="http://schemas.microsoft.com/office/drawing/2014/main" id="{113D891D-47AF-4A19-84C5-2E2229024EBF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85"/>
          <a:stretch/>
        </p:blipFill>
        <p:spPr>
          <a:xfrm>
            <a:off x="7823373" y="3534109"/>
            <a:ext cx="4195941" cy="2929107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3F0EAF21-F1DA-483C-BFE8-8B6368E6C73B}"/>
              </a:ext>
            </a:extLst>
          </p:cNvPr>
          <p:cNvSpPr txBox="1"/>
          <p:nvPr/>
        </p:nvSpPr>
        <p:spPr>
          <a:xfrm>
            <a:off x="3819629" y="110823"/>
            <a:ext cx="39930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rgbClr val="002060"/>
                </a:solidFill>
              </a:rPr>
              <a:t>Filete Precocido (FALTA FIBRA)</a:t>
            </a:r>
            <a:endParaRPr lang="es-PE" sz="2000" b="1" dirty="0">
              <a:solidFill>
                <a:srgbClr val="00206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EDDC91AD-EAED-4440-BB82-3DBAF24E2A43}"/>
              </a:ext>
            </a:extLst>
          </p:cNvPr>
          <p:cNvSpPr/>
          <p:nvPr/>
        </p:nvSpPr>
        <p:spPr>
          <a:xfrm>
            <a:off x="0" y="36711"/>
            <a:ext cx="12089464" cy="652311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1055556-ECD6-4194-84D5-5937EC6A8624}"/>
              </a:ext>
            </a:extLst>
          </p:cNvPr>
          <p:cNvSpPr/>
          <p:nvPr/>
        </p:nvSpPr>
        <p:spPr>
          <a:xfrm>
            <a:off x="-1" y="36711"/>
            <a:ext cx="3928481" cy="652311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90707F78-5DCC-4B75-AD71-955AEA442C43}"/>
              </a:ext>
            </a:extLst>
          </p:cNvPr>
          <p:cNvSpPr/>
          <p:nvPr/>
        </p:nvSpPr>
        <p:spPr>
          <a:xfrm>
            <a:off x="3928480" y="36710"/>
            <a:ext cx="3796765" cy="652311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3B172F6-9E45-4501-A9FD-349842D8AC5D}"/>
              </a:ext>
            </a:extLst>
          </p:cNvPr>
          <p:cNvSpPr/>
          <p:nvPr/>
        </p:nvSpPr>
        <p:spPr>
          <a:xfrm>
            <a:off x="7725244" y="40290"/>
            <a:ext cx="4364219" cy="651953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0864863A-9A99-418A-8ACA-9F450237771A}"/>
              </a:ext>
            </a:extLst>
          </p:cNvPr>
          <p:cNvCxnSpPr/>
          <p:nvPr/>
        </p:nvCxnSpPr>
        <p:spPr>
          <a:xfrm>
            <a:off x="29296" y="535937"/>
            <a:ext cx="1208946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0" y="13648"/>
            <a:ext cx="12118760" cy="6546178"/>
          </a:xfrm>
          <a:prstGeom prst="rect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9" name="Imagen 18"/>
          <p:cNvPicPr/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lum bright="-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97" t="11998" r="12145" b="22001"/>
          <a:stretch/>
        </p:blipFill>
        <p:spPr bwMode="auto">
          <a:xfrm>
            <a:off x="10221142" y="5487555"/>
            <a:ext cx="1776548" cy="71641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E94818AB-FA89-4504-B7AA-8FE6F0141D9E}"/>
              </a:ext>
            </a:extLst>
          </p:cNvPr>
          <p:cNvSpPr txBox="1"/>
          <p:nvPr/>
        </p:nvSpPr>
        <p:spPr>
          <a:xfrm>
            <a:off x="7748109" y="106117"/>
            <a:ext cx="449133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000" b="1" dirty="0">
                <a:solidFill>
                  <a:srgbClr val="002060"/>
                </a:solidFill>
              </a:rPr>
              <a:t>Filete Precocido (PRESENCIA DE FIBRA)</a:t>
            </a:r>
            <a:endParaRPr lang="es-PE" sz="2000" b="1" dirty="0">
              <a:solidFill>
                <a:srgbClr val="002060"/>
              </a:solidFill>
            </a:endParaRPr>
          </a:p>
        </p:txBody>
      </p:sp>
      <p:sp>
        <p:nvSpPr>
          <p:cNvPr id="21" name="Cerrar llave 20">
            <a:extLst>
              <a:ext uri="{FF2B5EF4-FFF2-40B4-BE49-F238E27FC236}">
                <a16:creationId xmlns:a16="http://schemas.microsoft.com/office/drawing/2014/main" id="{878068F0-A533-4345-B991-39BBF1BE0142}"/>
              </a:ext>
            </a:extLst>
          </p:cNvPr>
          <p:cNvSpPr/>
          <p:nvPr/>
        </p:nvSpPr>
        <p:spPr>
          <a:xfrm>
            <a:off x="12181013" y="112979"/>
            <a:ext cx="278295" cy="637429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2" name="Cerrar llave 21">
            <a:extLst>
              <a:ext uri="{FF2B5EF4-FFF2-40B4-BE49-F238E27FC236}">
                <a16:creationId xmlns:a16="http://schemas.microsoft.com/office/drawing/2014/main" id="{683AD445-A880-4C03-8746-642E9A0CDF39}"/>
              </a:ext>
            </a:extLst>
          </p:cNvPr>
          <p:cNvSpPr/>
          <p:nvPr/>
        </p:nvSpPr>
        <p:spPr>
          <a:xfrm rot="5400000">
            <a:off x="5951444" y="690686"/>
            <a:ext cx="245166" cy="120894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1FF97404-7CF3-4999-8D6D-CB1DF3B550E8}"/>
              </a:ext>
            </a:extLst>
          </p:cNvPr>
          <p:cNvSpPr txBox="1"/>
          <p:nvPr/>
        </p:nvSpPr>
        <p:spPr>
          <a:xfrm>
            <a:off x="6205478" y="662731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100 cm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0236C4A-711F-4618-88F9-C6853AE8D360}"/>
              </a:ext>
            </a:extLst>
          </p:cNvPr>
          <p:cNvSpPr txBox="1"/>
          <p:nvPr/>
        </p:nvSpPr>
        <p:spPr>
          <a:xfrm>
            <a:off x="12459308" y="311546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80 cm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337576C-1F8D-47B3-9E3D-D734795CE994}"/>
              </a:ext>
            </a:extLst>
          </p:cNvPr>
          <p:cNvSpPr txBox="1"/>
          <p:nvPr/>
        </p:nvSpPr>
        <p:spPr>
          <a:xfrm>
            <a:off x="12320160" y="3491654"/>
            <a:ext cx="1621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CANTIDAD  </a:t>
            </a:r>
            <a:r>
              <a:rPr lang="es-PE" dirty="0" smtClean="0"/>
              <a:t>03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3473747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74</Words>
  <Application>Microsoft Office PowerPoint</Application>
  <PresentationFormat>Panorámica</PresentationFormat>
  <Paragraphs>29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Jefe de Turno AC Tierra Colorada (OSF-PAI)</dc:creator>
  <cp:lastModifiedBy>Jefe de Turno AC Tierra Colorada (OSF-PAI)</cp:lastModifiedBy>
  <cp:revision>15</cp:revision>
  <dcterms:created xsi:type="dcterms:W3CDTF">2021-09-08T21:03:17Z</dcterms:created>
  <dcterms:modified xsi:type="dcterms:W3CDTF">2021-11-05T14:30:41Z</dcterms:modified>
</cp:coreProperties>
</file>