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5" r:id="rId4"/>
    <p:sldId id="263" r:id="rId5"/>
    <p:sldId id="264" r:id="rId6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fe de Turno AC Tierra Colorada (OSF-PAI)" initials="JdTATC(" lastIdx="1" clrIdx="0">
    <p:extLst>
      <p:ext uri="{19B8F6BF-5375-455C-9EA6-DF929625EA0E}">
        <p15:presenceInfo xmlns:p15="http://schemas.microsoft.com/office/powerpoint/2012/main" userId="Jefe de Turno AC Tierra Colorada (OSF-PAI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5CB9-9708-4C1C-AF36-8FBA9B863F32}" type="datetimeFigureOut">
              <a:rPr lang="es-PE" smtClean="0"/>
              <a:t>23/01/2021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0B63-1635-4E2B-B3F1-C80E7C36C8D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96691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5CB9-9708-4C1C-AF36-8FBA9B863F32}" type="datetimeFigureOut">
              <a:rPr lang="es-PE" smtClean="0"/>
              <a:t>23/01/2021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0B63-1635-4E2B-B3F1-C80E7C36C8D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42824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5CB9-9708-4C1C-AF36-8FBA9B863F32}" type="datetimeFigureOut">
              <a:rPr lang="es-PE" smtClean="0"/>
              <a:t>23/01/2021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0B63-1635-4E2B-B3F1-C80E7C36C8D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82446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5CB9-9708-4C1C-AF36-8FBA9B863F32}" type="datetimeFigureOut">
              <a:rPr lang="es-PE" smtClean="0"/>
              <a:t>23/01/2021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0B63-1635-4E2B-B3F1-C80E7C36C8D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93438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5CB9-9708-4C1C-AF36-8FBA9B863F32}" type="datetimeFigureOut">
              <a:rPr lang="es-PE" smtClean="0"/>
              <a:t>23/01/2021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0B63-1635-4E2B-B3F1-C80E7C36C8D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1326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5CB9-9708-4C1C-AF36-8FBA9B863F32}" type="datetimeFigureOut">
              <a:rPr lang="es-PE" smtClean="0"/>
              <a:t>23/01/2021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0B63-1635-4E2B-B3F1-C80E7C36C8D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16813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5CB9-9708-4C1C-AF36-8FBA9B863F32}" type="datetimeFigureOut">
              <a:rPr lang="es-PE" smtClean="0"/>
              <a:t>23/01/2021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0B63-1635-4E2B-B3F1-C80E7C36C8D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21039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5CB9-9708-4C1C-AF36-8FBA9B863F32}" type="datetimeFigureOut">
              <a:rPr lang="es-PE" smtClean="0"/>
              <a:t>23/01/2021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0B63-1635-4E2B-B3F1-C80E7C36C8D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3141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5CB9-9708-4C1C-AF36-8FBA9B863F32}" type="datetimeFigureOut">
              <a:rPr lang="es-PE" smtClean="0"/>
              <a:t>23/01/2021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0B63-1635-4E2B-B3F1-C80E7C36C8D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2950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5CB9-9708-4C1C-AF36-8FBA9B863F32}" type="datetimeFigureOut">
              <a:rPr lang="es-PE" smtClean="0"/>
              <a:t>23/01/2021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0B63-1635-4E2B-B3F1-C80E7C36C8D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98153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5CB9-9708-4C1C-AF36-8FBA9B863F32}" type="datetimeFigureOut">
              <a:rPr lang="es-PE" smtClean="0"/>
              <a:t>23/01/2021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70B63-1635-4E2B-B3F1-C80E7C36C8D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9853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55CB9-9708-4C1C-AF36-8FBA9B863F32}" type="datetimeFigureOut">
              <a:rPr lang="es-PE" smtClean="0"/>
              <a:t>23/01/2021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70B63-1635-4E2B-B3F1-C80E7C36C8D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00884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b="1002"/>
          <a:stretch/>
        </p:blipFill>
        <p:spPr>
          <a:xfrm>
            <a:off x="447400" y="120015"/>
            <a:ext cx="11269983" cy="6528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576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384" y="527548"/>
            <a:ext cx="10793992" cy="486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9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2352" y="1338262"/>
            <a:ext cx="6790917" cy="4537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133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0812" y="1959566"/>
            <a:ext cx="9212172" cy="2839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449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1943" y="2163127"/>
            <a:ext cx="8903044" cy="2343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1446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0</Words>
  <Application>Microsoft Office PowerPoint</Application>
  <PresentationFormat>Panorámica</PresentationFormat>
  <Paragraphs>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Jefe de Turno AC Tierra Colorada (OSF-PAI)</dc:creator>
  <cp:lastModifiedBy>Jefe de Turno AC Tierra Colorada (OSF-PAI)</cp:lastModifiedBy>
  <cp:revision>6</cp:revision>
  <dcterms:created xsi:type="dcterms:W3CDTF">2020-12-26T15:10:22Z</dcterms:created>
  <dcterms:modified xsi:type="dcterms:W3CDTF">2021-01-23T12:34:04Z</dcterms:modified>
</cp:coreProperties>
</file>